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6" r:id="rId6"/>
    <p:sldId id="301" r:id="rId7"/>
    <p:sldId id="304" r:id="rId8"/>
    <p:sldId id="299" r:id="rId9"/>
    <p:sldId id="271" r:id="rId10"/>
    <p:sldId id="274" r:id="rId11"/>
    <p:sldId id="302" r:id="rId12"/>
    <p:sldId id="303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6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83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8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</a:extLst>
          </p:cNvPr>
          <p:cNvSpPr/>
          <p:nvPr userDrawn="1"/>
        </p:nvSpPr>
        <p:spPr>
          <a:xfrm>
            <a:off x="1" y="825689"/>
            <a:ext cx="6795928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8168" y="1057522"/>
            <a:ext cx="5003540" cy="217343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50BC9D78-FF13-4CEB-8ECB-E64E85C5D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46643" y="3751119"/>
            <a:ext cx="4985065" cy="1606163"/>
          </a:xfrm>
        </p:spPr>
        <p:txBody>
          <a:bodyPr anchor="t">
            <a:noAutofit/>
          </a:bodyPr>
          <a:lstStyle>
            <a:lvl1pPr>
              <a:defRPr sz="2400" b="0"/>
            </a:lvl1pPr>
          </a:lstStyle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to add subtitle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</a:extLst>
          </p:cNvPr>
          <p:cNvSpPr/>
          <p:nvPr userDrawn="1"/>
        </p:nvSpPr>
        <p:spPr>
          <a:xfrm>
            <a:off x="-1" y="889697"/>
            <a:ext cx="1070775" cy="2466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ooter Placeholder 4">
            <a:extLst>
              <a:ext uri="{FF2B5EF4-FFF2-40B4-BE49-F238E27FC236}">
                <a16:creationId xmlns:a16="http://schemas.microsoft.com/office/drawing/2014/main" id="{15A37EDE-F10B-4C4B-9572-8778C2D6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5103" y="6309360"/>
            <a:ext cx="4797504" cy="457200"/>
          </a:xfrm>
        </p:spPr>
        <p:txBody>
          <a:bodyPr/>
          <a:lstStyle/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Date Placeholder 35">
            <a:extLst>
              <a:ext uri="{FF2B5EF4-FFF2-40B4-BE49-F238E27FC236}">
                <a16:creationId xmlns:a16="http://schemas.microsoft.com/office/drawing/2014/main" id="{D6890A67-3C66-4F8A-B1A6-05469F40F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2/1/20XX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2" name="Slide Number Placeholder 36">
            <a:extLst>
              <a:ext uri="{FF2B5EF4-FFF2-40B4-BE49-F238E27FC236}">
                <a16:creationId xmlns:a16="http://schemas.microsoft.com/office/drawing/2014/main" id="{46849723-0CBF-47CA-9477-4D42CAC7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D60E3C33-714C-4528-93A6-4470C3E89A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9936" y="-2"/>
            <a:ext cx="5332064" cy="6858002"/>
          </a:xfrm>
          <a:custGeom>
            <a:avLst/>
            <a:gdLst>
              <a:gd name="connsiteX0" fmla="*/ 0 w 5332064"/>
              <a:gd name="connsiteY0" fmla="*/ 0 h 6858002"/>
              <a:gd name="connsiteX1" fmla="*/ 5332064 w 5332064"/>
              <a:gd name="connsiteY1" fmla="*/ 0 h 6858002"/>
              <a:gd name="connsiteX2" fmla="*/ 5332064 w 5332064"/>
              <a:gd name="connsiteY2" fmla="*/ 6858002 h 6858002"/>
              <a:gd name="connsiteX3" fmla="*/ 0 w 5332064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2064" h="6858002">
                <a:moveTo>
                  <a:pt x="0" y="0"/>
                </a:moveTo>
                <a:lnTo>
                  <a:pt x="5332064" y="0"/>
                </a:lnTo>
                <a:lnTo>
                  <a:pt x="5332064" y="6858002"/>
                </a:lnTo>
                <a:lnTo>
                  <a:pt x="0" y="6858002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8252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D8F3F22-19C9-4C61-8202-3220217D2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94B471-6707-4251-8230-A51AED0767C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4" y="1834005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D986D97-E6F1-49E8-977A-C802B4E41B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4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62163C0-B07F-43E4-B17C-2E6A96553B9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095999" y="1834004"/>
            <a:ext cx="4727735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98FA6D-3C80-4FE1-B248-1CA2B6862F6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9" y="2422380"/>
            <a:ext cx="4727735" cy="3029446"/>
          </a:xfrm>
        </p:spPr>
        <p:txBody>
          <a:bodyPr anchor="t">
            <a:no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725A2F16-8CE0-4F2E-933C-EFDFB1E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70705-E2EE-4992-AE78-FDBE1285C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903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C428A7-7771-4474-8BB4-8A6F0FEF8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180644"/>
            <a:ext cx="10900146" cy="9357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8730F6-0DF6-48BC-86CC-00BE18350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D31104-1E19-4E17-A3FE-2B2C55134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2CEB59E-1776-4FF1-BF4D-A33B618FD59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8935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6B55E76-BA79-44AC-B206-DA13D60FDA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8935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0518C4D-71E5-4211-A191-A8ED7185DED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36486" y="1828356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7EF9B63-4443-4EE5-A88B-2F1FA4CC404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336486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4FF8D9-50D3-4515-B896-B127F664C1E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24037" y="1834005"/>
            <a:ext cx="3519028" cy="465155"/>
          </a:xfrm>
        </p:spPr>
        <p:txBody>
          <a:bodyPr anchor="t">
            <a:noAutofit/>
          </a:bodyPr>
          <a:lstStyle>
            <a:lvl1pPr>
              <a:buFont typeface="Arial" panose="020B0604020202020204" pitchFamily="34" charset="0"/>
              <a:buNone/>
              <a:defRPr sz="2000" b="1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95B62E8-2D9A-443A-8560-D347C4703894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024037" y="2419555"/>
            <a:ext cx="3519028" cy="3197260"/>
          </a:xfrm>
        </p:spPr>
        <p:txBody>
          <a:bodyPr anchor="t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 sz="1600" b="0" baseline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A7A17E-1562-4B10-9BC8-AB6B45E6B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7258C-9B58-4DC0-BC98-826A38D4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ooter Placeholder 29">
            <a:extLst>
              <a:ext uri="{FF2B5EF4-FFF2-40B4-BE49-F238E27FC236}">
                <a16:creationId xmlns:a16="http://schemas.microsoft.com/office/drawing/2014/main" id="{2F8E2987-7F65-44D5-B3AD-776ECF8D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Date Placeholder 28">
            <a:extLst>
              <a:ext uri="{FF2B5EF4-FFF2-40B4-BE49-F238E27FC236}">
                <a16:creationId xmlns:a16="http://schemas.microsoft.com/office/drawing/2014/main" id="{08BD4E48-A35B-4475-BC85-E58DA2920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1" name="Slide Number Placeholder 30">
            <a:extLst>
              <a:ext uri="{FF2B5EF4-FFF2-40B4-BE49-F238E27FC236}">
                <a16:creationId xmlns:a16="http://schemas.microsoft.com/office/drawing/2014/main" id="{FBDAEBAB-F3AA-4DB3-96B7-6387085C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755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C66564-535A-4715-9B27-B8AB14F7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821E99-F411-4BAB-8211-C344272A2A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9B7F2A-CF10-474B-91F1-7C50A7DAF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6668" y="537381"/>
            <a:ext cx="6172412" cy="103192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F0D6D9-A64A-415F-BA44-494062CA6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7B49C-9749-4042-A729-C27F58365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49324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79F49-5021-4A8F-A90A-5E08F7FB5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46655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Picture Placeholder 19">
            <a:extLst>
              <a:ext uri="{FF2B5EF4-FFF2-40B4-BE49-F238E27FC236}">
                <a16:creationId xmlns:a16="http://schemas.microsoft.com/office/drawing/2014/main" id="{B6E270BA-010E-406C-8FBF-0ED0DA28D0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3"/>
            <a:ext cx="4613544" cy="2249321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E15371C-3F24-44D7-97EB-74C12D53CBB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311339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E39E0BDE-5895-4B94-90AC-7045292B0B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4613572"/>
            <a:ext cx="4613544" cy="2241520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823570-AC4F-4679-98CA-DC7F7B2CC1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76671" y="1735745"/>
            <a:ext cx="6172412" cy="3767496"/>
          </a:xfrm>
        </p:spPr>
        <p:txBody>
          <a:bodyPr anchor="t">
            <a:normAutofit/>
          </a:bodyPr>
          <a:lstStyle>
            <a:lvl1pPr>
              <a:buFont typeface="Arial" panose="020B0604020202020204" pitchFamily="34" charset="0"/>
              <a:buNone/>
              <a:defRPr sz="1600" b="0"/>
            </a:lvl1pPr>
          </a:lstStyle>
          <a:p>
            <a:r>
              <a:rPr lang="en-US" dirty="0"/>
              <a:t> Click to add text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BB6B62FA-FEDE-42B0-8B7B-24AE138EB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27151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E8578BE-8DB2-4FE6-B45A-2B3415CE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6668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6AF7C96F-C1E5-45F5-B070-2D025E7B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1138041"/>
            <a:ext cx="4862811" cy="20194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5" name="Picture Placeholder 21">
            <a:extLst>
              <a:ext uri="{FF2B5EF4-FFF2-40B4-BE49-F238E27FC236}">
                <a16:creationId xmlns:a16="http://schemas.microsoft.com/office/drawing/2014/main" id="{8B745891-A8DA-4640-BB3F-1693FC5AC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58023" y="4941"/>
            <a:ext cx="5333977" cy="3392053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4" name="Picture Placeholder 21">
            <a:extLst>
              <a:ext uri="{FF2B5EF4-FFF2-40B4-BE49-F238E27FC236}">
                <a16:creationId xmlns:a16="http://schemas.microsoft.com/office/drawing/2014/main" id="{BC2DF568-4EA5-4F79-980F-47FC90AEA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67712" y="3461002"/>
            <a:ext cx="5728215" cy="3396997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76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9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475399"/>
            <a:ext cx="6623040" cy="79186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D7EF23-28EE-4115-879A-D95BBAC662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7179" y="2502047"/>
            <a:ext cx="6623039" cy="3030599"/>
          </a:xfrm>
        </p:spPr>
        <p:txBody>
          <a:bodyPr anchor="t">
            <a:normAutofit/>
          </a:bodyPr>
          <a:lstStyle>
            <a:lvl1pPr>
              <a:defRPr sz="20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4B41004-DE9E-4B19-B7DE-91782B37C8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4348" y="1085431"/>
            <a:ext cx="3997652" cy="5037857"/>
          </a:xfrm>
          <a:custGeom>
            <a:avLst/>
            <a:gdLst>
              <a:gd name="connsiteX0" fmla="*/ 0 w 3997652"/>
              <a:gd name="connsiteY0" fmla="*/ 0 h 5037857"/>
              <a:gd name="connsiteX1" fmla="*/ 3997652 w 3997652"/>
              <a:gd name="connsiteY1" fmla="*/ 0 h 5037857"/>
              <a:gd name="connsiteX2" fmla="*/ 3997652 w 3997652"/>
              <a:gd name="connsiteY2" fmla="*/ 5037857 h 5037857"/>
              <a:gd name="connsiteX3" fmla="*/ 0 w 3997652"/>
              <a:gd name="connsiteY3" fmla="*/ 5037857 h 503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7652" h="5037857">
                <a:moveTo>
                  <a:pt x="0" y="0"/>
                </a:moveTo>
                <a:lnTo>
                  <a:pt x="3997652" y="0"/>
                </a:lnTo>
                <a:lnTo>
                  <a:pt x="3997652" y="5037857"/>
                </a:lnTo>
                <a:lnTo>
                  <a:pt x="0" y="5037857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3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C341663-7159-49AD-AAF3-4B3C490D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DEFA91-CCB3-4B9E-9CFC-AA9D92073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461772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3D2425-8E71-4C9D-8737-018CE445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21655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F2EB12-394C-40E4-9186-CBD6635B5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77552" y="0"/>
            <a:ext cx="751444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3F9468C-8821-4670-9C7C-78E7D758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5915" y="673308"/>
            <a:ext cx="6457717" cy="158089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Picture Placeholder 5">
            <a:extLst>
              <a:ext uri="{FF2B5EF4-FFF2-40B4-BE49-F238E27FC236}">
                <a16:creationId xmlns:a16="http://schemas.microsoft.com/office/drawing/2014/main" id="{6198A97B-719D-4F79-A04B-46EE272A1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3461004"/>
            <a:ext cx="4613547" cy="3396996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4" name="Picture Placeholder 5">
            <a:extLst>
              <a:ext uri="{FF2B5EF4-FFF2-40B4-BE49-F238E27FC236}">
                <a16:creationId xmlns:a16="http://schemas.microsoft.com/office/drawing/2014/main" id="{79E62157-5D84-47E4-9718-5408E1C7E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13548" cy="3396994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51E6FEF-934C-427E-A65F-F501B04FC71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05918" y="2353586"/>
            <a:ext cx="6457717" cy="3767496"/>
          </a:xfrm>
        </p:spPr>
        <p:txBody>
          <a:bodyPr anchor="t">
            <a:normAutofit/>
          </a:bodyPr>
          <a:lstStyle>
            <a:lvl1pPr>
              <a:defRPr sz="1600" b="0" baseline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A12CF76-B207-465C-A494-3C57818AC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1906" y="6309360"/>
            <a:ext cx="4097030" cy="457200"/>
          </a:xfrm>
        </p:spPr>
        <p:txBody>
          <a:bodyPr/>
          <a:lstStyle>
            <a:lvl1pPr>
              <a:defRPr>
                <a:effectLst>
                  <a:outerShdw blurRad="50800" dist="38100" dir="240000" algn="ctr" rotWithShape="0">
                    <a:schemeClr val="tx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F682261-0FB4-4600-86B5-DDF27881F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05303" y="6309360"/>
            <a:ext cx="3411973" cy="457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2/1/20XX</a:t>
            </a:r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32EB37A-06D5-4BC7-BC11-75B1719B0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22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7E77A60-3019-43AE-AA38-E130C04CFD8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DBF0FB-88D2-4271-BFAF-D129CF8C2F68}"/>
              </a:ext>
            </a:extLst>
          </p:cNvPr>
          <p:cNvSpPr/>
          <p:nvPr userDrawn="1"/>
        </p:nvSpPr>
        <p:spPr>
          <a:xfrm>
            <a:off x="7547855" y="-4078"/>
            <a:ext cx="4641096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2B807B-6DFA-471C-B675-016416207F0E}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55D4C0-9882-489D-AD77-A9F38B3784A6}"/>
              </a:ext>
            </a:extLst>
          </p:cNvPr>
          <p:cNvSpPr/>
          <p:nvPr userDrawn="1"/>
        </p:nvSpPr>
        <p:spPr>
          <a:xfrm>
            <a:off x="7585468" y="1095508"/>
            <a:ext cx="46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3F61843-5C9C-49E0-8A90-64085BC79F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73503" y="1709530"/>
            <a:ext cx="3754671" cy="2528515"/>
          </a:xfr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z="3600" b="1" cap="none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5C8BDC7-F09C-40A3-B14E-9A49781EE6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76914" y="4238046"/>
            <a:ext cx="3806919" cy="1741404"/>
          </a:xfrm>
        </p:spPr>
        <p:txBody>
          <a:bodyPr anchor="t">
            <a:normAutofit/>
          </a:bodyPr>
          <a:lstStyle>
            <a:lvl1pPr>
              <a:defRPr sz="1600" b="0"/>
            </a:lvl1pPr>
          </a:lstStyle>
          <a:p>
            <a:r>
              <a:rPr lang="en-US" sz="2000" dirty="0">
                <a:solidFill>
                  <a:schemeClr val="tx2"/>
                </a:solidFill>
              </a:rPr>
              <a:t>Click to add subtitle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7A5DB4-1ED7-4630-89AF-F1802E44EF89}"/>
              </a:ext>
            </a:extLst>
          </p:cNvPr>
          <p:cNvSpPr/>
          <p:nvPr userDrawn="1"/>
        </p:nvSpPr>
        <p:spPr>
          <a:xfrm>
            <a:off x="0" y="6144405"/>
            <a:ext cx="7534656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5D4012-4107-490F-A369-EA7063242A98}"/>
              </a:ext>
            </a:extLst>
          </p:cNvPr>
          <p:cNvSpPr/>
          <p:nvPr userDrawn="1"/>
        </p:nvSpPr>
        <p:spPr>
          <a:xfrm>
            <a:off x="7585468" y="6167615"/>
            <a:ext cx="4603482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95C79E2-9EA5-4713-B4AF-0E4572CFFA2F}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4C09E2-06F0-4230-8DAD-A0DBF01F8603}"/>
              </a:ext>
            </a:extLst>
          </p:cNvPr>
          <p:cNvSpPr/>
          <p:nvPr userDrawn="1"/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AB2070F4-085F-4F8D-A1E8-A58E5F8F06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095509"/>
            <a:ext cx="7519932" cy="5016892"/>
          </a:xfrm>
        </p:spPr>
        <p:txBody>
          <a:bodyPr anchor="t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364049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DEBA854-A26D-41C5-9D40-DF6B49ACB136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5BFA7-EB65-4E20-A693-324FEF74D3A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9E9218-0397-4231-81F4-03972AB6A3DD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1905177-1789-44BB-950A-7018653E6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4B8C-C655-4441-A7FF-616EF634E6E1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301A4-3CA9-4D0E-944E-1BE5921FA0B3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A9C29C55-D1EC-4DD4-BA5B-11E4AB15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31C8C6B-3212-41F0-A8A1-4A6A700A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7357410-255F-470C-AD92-44B15997A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1044054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732061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9ADD171-0134-4347-A2D8-0B9D7634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56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8A107B-E23F-4793-95B4-335240DB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51118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7568F3C-8CA8-489A-9870-E2C458355C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61512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4615126 w 12192000"/>
              <a:gd name="connsiteY3" fmla="*/ 6858000 h 6858000"/>
              <a:gd name="connsiteX4" fmla="*/ 0 w 12192000"/>
              <a:gd name="connsiteY4" fmla="*/ 0 h 6858000"/>
              <a:gd name="connsiteX5" fmla="*/ 4551118 w 12192000"/>
              <a:gd name="connsiteY5" fmla="*/ 0 h 6858000"/>
              <a:gd name="connsiteX6" fmla="*/ 4551118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615126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615126" y="6858000"/>
                </a:lnTo>
                <a:close/>
                <a:moveTo>
                  <a:pt x="0" y="0"/>
                </a:moveTo>
                <a:lnTo>
                  <a:pt x="4551118" y="0"/>
                </a:lnTo>
                <a:lnTo>
                  <a:pt x="455111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t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C14E8-F37D-4BEA-9D62-5E707EDF0D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25" y="1095508"/>
            <a:ext cx="4606535" cy="3936931"/>
          </a:xfrm>
          <a:solidFill>
            <a:schemeClr val="tx2"/>
          </a:solidFill>
        </p:spPr>
        <p:txBody>
          <a:bodyPr rIns="365760" anchor="b"/>
          <a:lstStyle>
            <a:lvl1pPr marL="365760">
              <a:lnSpc>
                <a:spcPct val="100000"/>
              </a:lnSpc>
              <a:spcBef>
                <a:spcPts val="1000"/>
              </a:spcBef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84D33-9C88-49E6-8F90-05148C5496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726" y="5032439"/>
            <a:ext cx="4606535" cy="1079962"/>
          </a:xfrm>
          <a:solidFill>
            <a:schemeClr val="tx2"/>
          </a:solidFill>
        </p:spPr>
        <p:txBody>
          <a:bodyPr anchor="ctr"/>
          <a:lstStyle>
            <a:lvl1pPr marL="365760">
              <a:spcBef>
                <a:spcPts val="1000"/>
              </a:spcBef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CD820E0-0083-439B-A9DE-C3DEA1DEA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D8A8D931-E01B-43C0-806F-2413BF59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0F3F4E6D-F4D2-430F-A2C3-3C037D778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9F91A3C-7ABB-4E5E-B04F-29DB072AE13C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B9AABE-3FBC-4E64-8672-D073D4A3F41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FF13AE-FEBF-40A1-A799-6EB275CBBCB5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ACBDB11-07EC-4982-BBFA-8EECF50C7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B21770-EBB9-4C73-BE13-26901F3CC9F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72AFA4-5141-4F0F-B9F6-0BE3ADBED218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1DE758B-03CF-48F8-BCBE-AD97B704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1640606E-041A-4385-96D7-3C6E775E3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35844B60-1EF6-4A90-9030-B5043BCD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59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30FB3D5A-25E2-453F-A78E-0A20BDCE80A2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796342-0E80-4F8E-9563-9F5EDFC0DDF2}"/>
              </a:ext>
            </a:extLst>
          </p:cNvPr>
          <p:cNvSpPr/>
          <p:nvPr userDrawn="1"/>
        </p:nvSpPr>
        <p:spPr>
          <a:xfrm>
            <a:off x="1038768" y="-2946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9B2F5D-C3BA-453E-8F4D-97074F48C7AE}"/>
              </a:ext>
            </a:extLst>
          </p:cNvPr>
          <p:cNvSpPr/>
          <p:nvPr userDrawn="1"/>
        </p:nvSpPr>
        <p:spPr>
          <a:xfrm>
            <a:off x="0" y="4724838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2D50E3-A27A-4AF6-928B-286E7BDB4B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2" y="4872251"/>
            <a:ext cx="10013709" cy="10303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74FDF0-F4BE-433D-86EE-9E1832D4388B}"/>
              </a:ext>
            </a:extLst>
          </p:cNvPr>
          <p:cNvSpPr/>
          <p:nvPr userDrawn="1"/>
        </p:nvSpPr>
        <p:spPr>
          <a:xfrm>
            <a:off x="-1" y="4790620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CD07-1301-45ED-B326-449ECFADE70D}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D5DA270-E83F-4CC8-9DA6-27CA3AEC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7804587-2E59-4D83-B86E-83ADAE4F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2168" y="6309360"/>
            <a:ext cx="2148840" cy="457200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39F117-3072-4F0C-8D1D-E5DC918C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/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6671" y="6309360"/>
            <a:ext cx="454961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2918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29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775" y="1057275"/>
            <a:ext cx="5122545" cy="2173288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r>
              <a:rPr lang="en-US" dirty="0"/>
              <a:t>Marquis Technologies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B0552E2-3F84-4A73-A16B-C54043C66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6643" y="3751119"/>
            <a:ext cx="4985065" cy="1606163"/>
          </a:xfrm>
        </p:spPr>
        <p:txBody>
          <a:bodyPr vert="horz" lIns="109728" tIns="109728" rIns="109728" bIns="91440" rtlCol="0" anchor="t">
            <a:normAutofit/>
          </a:bodyPr>
          <a:lstStyle/>
          <a:p>
            <a:r>
              <a:rPr lang="en-US" sz="2000" dirty="0"/>
              <a:t>Drive Routes  - Warsaw/Poland</a:t>
            </a:r>
          </a:p>
        </p:txBody>
      </p:sp>
      <p:pic>
        <p:nvPicPr>
          <p:cNvPr id="41" name="Picture Placeholder 40" descr="A large room with glass walls&#10;">
            <a:extLst>
              <a:ext uri="{FF2B5EF4-FFF2-40B4-BE49-F238E27FC236}">
                <a16:creationId xmlns:a16="http://schemas.microsoft.com/office/drawing/2014/main" id="{9FB4A3D7-302B-4FAB-B9BD-5F75A796A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9936" y="-2"/>
            <a:ext cx="5332064" cy="6858002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29686-87BE-4E75-8373-8D06DD44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en-US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2/1/20XX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33138F-06C1-46B9-8F23-C4B5783F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1</a:t>
            </a:fld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B4C90-D15C-4816-A2AE-0832E953B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74" y="-8081"/>
            <a:ext cx="2179404" cy="5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82616-14D6-4596-AFC9-2EE974DA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E7761-745D-4FAA-9E5A-D6DFF5BCA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905" y="6543675"/>
            <a:ext cx="1276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8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E6B89-9484-4E50-8387-C55E031D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791861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Operators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EB58E2-A9A0-481A-8B5B-381B836C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179" y="2502047"/>
            <a:ext cx="6623039" cy="3030599"/>
          </a:xfrm>
        </p:spPr>
        <p:txBody>
          <a:bodyPr>
            <a:normAutofit/>
          </a:bodyPr>
          <a:lstStyle/>
          <a:p>
            <a:r>
              <a:rPr lang="en-US" dirty="0"/>
              <a:t>Plus</a:t>
            </a:r>
          </a:p>
          <a:p>
            <a:r>
              <a:rPr lang="en-US" dirty="0"/>
              <a:t>Orange</a:t>
            </a:r>
          </a:p>
          <a:p>
            <a:r>
              <a:rPr lang="en-US" dirty="0"/>
              <a:t>T-Mobile</a:t>
            </a:r>
          </a:p>
          <a:p>
            <a:r>
              <a:rPr lang="en-US" dirty="0"/>
              <a:t>Play</a:t>
            </a:r>
          </a:p>
        </p:txBody>
      </p:sp>
      <p:pic>
        <p:nvPicPr>
          <p:cNvPr id="29" name="Picture Placeholder 28" descr="Dashboard Digital Finance">
            <a:extLst>
              <a:ext uri="{FF2B5EF4-FFF2-40B4-BE49-F238E27FC236}">
                <a16:creationId xmlns:a16="http://schemas.microsoft.com/office/drawing/2014/main" id="{5924239E-C490-438F-B9C9-111D931D08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4348" y="1085431"/>
            <a:ext cx="3997652" cy="5037857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7906C-1AA2-427E-A353-F7CFC6F14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650" y="6543675"/>
            <a:ext cx="1276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D2792-D3D5-4011-B25A-DED66592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78" y="1475399"/>
            <a:ext cx="6623040" cy="457201"/>
          </a:xfrm>
        </p:spPr>
        <p:txBody>
          <a:bodyPr>
            <a:noAutofit/>
          </a:bodyPr>
          <a:lstStyle/>
          <a:p>
            <a:r>
              <a:rPr lang="en-IN" sz="3200" dirty="0"/>
              <a:t>RSRP VALUES</a:t>
            </a:r>
            <a:endParaRPr lang="en-150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95F7-C88C-4A6D-83D1-89047E48C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17" y="2502047"/>
            <a:ext cx="7583647" cy="2548125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-65dbm to -90dbm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       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-100dbm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-120dbm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1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DFE87F-5932-4A99-A353-423D14AEF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6543675"/>
            <a:ext cx="1276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3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85BC3AB-60F1-4628-8115-FB9AFCFEA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145" y="978739"/>
            <a:ext cx="10013709" cy="1030360"/>
          </a:xfrm>
        </p:spPr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Services supported by operators</a:t>
            </a:r>
            <a:endParaRPr lang="en-15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FAF5F3-BB5B-4966-967A-F8F4CC6CD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25601"/>
              </p:ext>
            </p:extLst>
          </p:nvPr>
        </p:nvGraphicFramePr>
        <p:xfrm>
          <a:off x="1399592" y="2465386"/>
          <a:ext cx="9322701" cy="167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118">
                  <a:extLst>
                    <a:ext uri="{9D8B030D-6E8A-4147-A177-3AD203B41FA5}">
                      <a16:colId xmlns:a16="http://schemas.microsoft.com/office/drawing/2014/main" val="2556950503"/>
                    </a:ext>
                  </a:extLst>
                </a:gridCol>
                <a:gridCol w="1965156">
                  <a:extLst>
                    <a:ext uri="{9D8B030D-6E8A-4147-A177-3AD203B41FA5}">
                      <a16:colId xmlns:a16="http://schemas.microsoft.com/office/drawing/2014/main" val="1426295019"/>
                    </a:ext>
                  </a:extLst>
                </a:gridCol>
                <a:gridCol w="1965156">
                  <a:extLst>
                    <a:ext uri="{9D8B030D-6E8A-4147-A177-3AD203B41FA5}">
                      <a16:colId xmlns:a16="http://schemas.microsoft.com/office/drawing/2014/main" val="2259443251"/>
                    </a:ext>
                  </a:extLst>
                </a:gridCol>
                <a:gridCol w="3406271">
                  <a:extLst>
                    <a:ext uri="{9D8B030D-6E8A-4147-A177-3AD203B41FA5}">
                      <a16:colId xmlns:a16="http://schemas.microsoft.com/office/drawing/2014/main" val="87896694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150" sz="1100">
                          <a:effectLst/>
                        </a:rPr>
                        <a:t>Venue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effectLst/>
                        </a:rPr>
                        <a:t>Operator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Major/Minor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effectLst/>
                        </a:rPr>
                        <a:t>Supported services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233431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150" sz="1100">
                          <a:effectLst/>
                        </a:rPr>
                        <a:t>Warsaw/Poland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100">
                          <a:effectLst/>
                        </a:rPr>
                        <a:t>DT(T-Mobile)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IN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Major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150" sz="1100">
                          <a:effectLst/>
                        </a:rPr>
                        <a:t>5G/VoLTE/VoWIFI/4G/3G/2G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532646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150" sz="1100">
                          <a:effectLst/>
                        </a:rPr>
                        <a:t>Warsaw/Poland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100">
                          <a:effectLst/>
                        </a:rPr>
                        <a:t>Orange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100">
                          <a:effectLst/>
                        </a:rPr>
                        <a:t>5G/VoLTE/VoWIFI/4G/3G/2G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8907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150" sz="1100">
                          <a:effectLst/>
                        </a:rPr>
                        <a:t>Warsaw/Poland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100">
                          <a:effectLst/>
                        </a:rPr>
                        <a:t>Play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100">
                          <a:effectLst/>
                        </a:rPr>
                        <a:t>5G/VoLTE/VoWIFI/4G/3G/2G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544035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150" sz="1100">
                          <a:effectLst/>
                        </a:rPr>
                        <a:t>Warsaw/Poland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150" sz="1100">
                          <a:effectLst/>
                        </a:rPr>
                        <a:t>Plus</a:t>
                      </a:r>
                      <a:endParaRPr lang="en-150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1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150" sz="1100" dirty="0">
                          <a:effectLst/>
                        </a:rPr>
                        <a:t>5G/VoLTE/</a:t>
                      </a:r>
                      <a:r>
                        <a:rPr lang="en-150" sz="1100" dirty="0" err="1">
                          <a:effectLst/>
                        </a:rPr>
                        <a:t>VoWIFI</a:t>
                      </a:r>
                      <a:r>
                        <a:rPr lang="en-150" sz="1100" dirty="0">
                          <a:effectLst/>
                        </a:rPr>
                        <a:t>/4G/3G/2G</a:t>
                      </a:r>
                      <a:endParaRPr lang="en-150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0260573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755F5418-8B09-4C4F-A50A-0883F307F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24653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150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150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en-150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de-DE" altLang="en-150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D3ACB-D77F-4669-B389-6EAB229A4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650" y="6543675"/>
            <a:ext cx="1276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0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7ACACE3-803B-4B62-B1DA-56CB4C94B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8956110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93E0FF-9147-4FDD-842A-777D9630BA8D}"/>
              </a:ext>
            </a:extLst>
          </p:cNvPr>
          <p:cNvSpPr txBox="1"/>
          <p:nvPr/>
        </p:nvSpPr>
        <p:spPr>
          <a:xfrm>
            <a:off x="9022116" y="564498"/>
            <a:ext cx="3169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T-Mobile</a:t>
            </a:r>
          </a:p>
          <a:p>
            <a:pPr algn="ctr"/>
            <a:r>
              <a:rPr lang="en-US" b="1" dirty="0"/>
              <a:t>Play</a:t>
            </a:r>
            <a:endParaRPr lang="en-IN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52DE8-24D7-4842-86BC-25C8D2AA1783}"/>
              </a:ext>
            </a:extLst>
          </p:cNvPr>
          <p:cNvSpPr txBox="1"/>
          <p:nvPr/>
        </p:nvSpPr>
        <p:spPr>
          <a:xfrm>
            <a:off x="8956111" y="1411191"/>
            <a:ext cx="31698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/>
              <a:t>Tasmowa</a:t>
            </a:r>
            <a:r>
              <a:rPr lang="en-IN" b="1" dirty="0"/>
              <a:t> 7, Warszawa</a:t>
            </a:r>
          </a:p>
          <a:p>
            <a:r>
              <a:rPr lang="pt-BR" sz="1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52.180001, 20.989798, or 52 ° 10'48 "N 20 ° 59'23" E</a:t>
            </a:r>
            <a:endParaRPr lang="en-IN" sz="1200" dirty="0"/>
          </a:p>
          <a:p>
            <a:r>
              <a:rPr lang="en-IN" sz="1200" b="1" dirty="0">
                <a:latin typeface="Calibri" panose="020F0502020204030204" pitchFamily="34" charset="0"/>
                <a:cs typeface="Calibri" panose="020F0502020204030204" pitchFamily="34" charset="0"/>
              </a:rPr>
              <a:t>RSRP</a:t>
            </a:r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:  -65dbm to -95dbm </a:t>
            </a:r>
          </a:p>
          <a:p>
            <a:r>
              <a:rPr lang="en-IN" sz="1200" b="1" dirty="0">
                <a:latin typeface="Calibri" panose="020F0502020204030204" pitchFamily="34" charset="0"/>
                <a:cs typeface="Calibri" panose="020F0502020204030204" pitchFamily="34" charset="0"/>
              </a:rPr>
              <a:t>Band details</a:t>
            </a:r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: 5G Band: N1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67A4F3-28F6-48E2-AB39-FE204CA78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650" y="6543675"/>
            <a:ext cx="1276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33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7A8CA50-61E9-40CC-AF27-B7803E51B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968636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F42EFA-60D8-4C07-B772-7BEC718023ED}"/>
              </a:ext>
            </a:extLst>
          </p:cNvPr>
          <p:cNvSpPr txBox="1"/>
          <p:nvPr/>
        </p:nvSpPr>
        <p:spPr>
          <a:xfrm>
            <a:off x="9384081" y="489893"/>
            <a:ext cx="2505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Orange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959F0-08EC-4A9F-BC47-8711BCC379CE}"/>
              </a:ext>
            </a:extLst>
          </p:cNvPr>
          <p:cNvSpPr txBox="1"/>
          <p:nvPr/>
        </p:nvSpPr>
        <p:spPr>
          <a:xfrm>
            <a:off x="9081369" y="1290181"/>
            <a:ext cx="31106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>
                <a:latin typeface="Calibri" panose="020F0502020204030204" pitchFamily="34" charset="0"/>
                <a:cs typeface="Calibri" panose="020F0502020204030204" pitchFamily="34" charset="0"/>
              </a:rPr>
              <a:t>Aleje</a:t>
            </a: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b="1" dirty="0" err="1">
                <a:latin typeface="Calibri" panose="020F0502020204030204" pitchFamily="34" charset="0"/>
                <a:cs typeface="Calibri" panose="020F0502020204030204" pitchFamily="34" charset="0"/>
              </a:rPr>
              <a:t>Jerozolimskie</a:t>
            </a: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154</a:t>
            </a:r>
          </a:p>
          <a:p>
            <a:r>
              <a:rPr lang="pt-BR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52.210710, 20.949383, or 52 ° 12′38 "N 20 ° 56′57" E</a:t>
            </a:r>
          </a:p>
          <a:p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RSRP:  -65dbm to -95dbm </a:t>
            </a:r>
          </a:p>
          <a:p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5G band: N1, N78</a:t>
            </a:r>
          </a:p>
          <a:p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CB96E5B-4DDA-43D2-B019-646A59056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650" y="6543675"/>
            <a:ext cx="1276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9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F1B89B-1CFD-4DD3-9097-C059DF8CC6D1}"/>
              </a:ext>
            </a:extLst>
          </p:cNvPr>
          <p:cNvSpPr txBox="1"/>
          <p:nvPr/>
        </p:nvSpPr>
        <p:spPr>
          <a:xfrm>
            <a:off x="9331201" y="1433942"/>
            <a:ext cx="192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Plus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5D145B-8944-4EAD-B082-61F6346922F6}"/>
              </a:ext>
            </a:extLst>
          </p:cNvPr>
          <p:cNvSpPr txBox="1"/>
          <p:nvPr/>
        </p:nvSpPr>
        <p:spPr>
          <a:xfrm>
            <a:off x="8985832" y="2293656"/>
            <a:ext cx="31941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Centrum </a:t>
            </a:r>
            <a:r>
              <a:rPr lang="en-IN" b="1" dirty="0" err="1">
                <a:latin typeface="Calibri" panose="020F0502020204030204" pitchFamily="34" charset="0"/>
                <a:cs typeface="Calibri" panose="020F0502020204030204" pitchFamily="34" charset="0"/>
              </a:rPr>
              <a:t>Nauki</a:t>
            </a: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b="1" dirty="0" err="1">
                <a:latin typeface="Calibri" panose="020F0502020204030204" pitchFamily="34" charset="0"/>
                <a:cs typeface="Calibri" panose="020F0502020204030204" pitchFamily="34" charset="0"/>
              </a:rPr>
              <a:t>Kopernik</a:t>
            </a: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52.239022, 21.030900, or 52 ° 14'20 "N 21 ° 01'51" E</a:t>
            </a:r>
          </a:p>
          <a:p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RSRP:  -65dbm to -95dbm</a:t>
            </a:r>
          </a:p>
          <a:p>
            <a:r>
              <a:rPr lang="en-IN" sz="1200" dirty="0">
                <a:latin typeface="Calibri" panose="020F0502020204030204" pitchFamily="34" charset="0"/>
                <a:cs typeface="Calibri" panose="020F0502020204030204" pitchFamily="34" charset="0"/>
              </a:rPr>
              <a:t>5G band: N41@40MHz + B3@20MHz </a:t>
            </a:r>
          </a:p>
          <a:p>
            <a:endParaRPr lang="en-I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50F3FB-502B-46A9-B895-4CA05D681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" y="0"/>
            <a:ext cx="9044287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F320F2-9772-4C28-B378-98DE0C091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5650" y="6543675"/>
            <a:ext cx="1276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81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0B2D5A7-D5DF-4AC4-B7B6-3907FA5EE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334" y="1196347"/>
            <a:ext cx="3979010" cy="987016"/>
          </a:xfrm>
        </p:spPr>
        <p:txBody>
          <a:bodyPr>
            <a:noAutofit/>
          </a:bodyPr>
          <a:lstStyle/>
          <a:p>
            <a:r>
              <a:rPr lang="en-IN" sz="1800" dirty="0"/>
              <a:t>Weak coverage area for all operators</a:t>
            </a:r>
            <a:endParaRPr lang="en-150" sz="1800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097898B-0C0D-4C14-AAD7-97F07BD3D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2379" y="2278618"/>
            <a:ext cx="3806919" cy="1211202"/>
          </a:xfrm>
        </p:spPr>
        <p:txBody>
          <a:bodyPr/>
          <a:lstStyle/>
          <a:p>
            <a:r>
              <a:rPr lang="pl-PL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wjazd od ul. Jana Pawła II</a:t>
            </a:r>
          </a:p>
          <a:p>
            <a:r>
              <a:rPr lang="pt-BR" sz="12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52.256466, 20.983844, or 52 ° 15'23 "N 20 ° 59'01" E</a:t>
            </a:r>
            <a:endParaRPr lang="en-150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5767706-BB02-4864-8B86-04570095C7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69090-26B5-47AC-82C4-D984E59C168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6623050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502B0C-1AB9-436D-8796-C259341AA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0363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8BBA18-3705-45B4-8A62-DDEBB298C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0" y="6543675"/>
            <a:ext cx="1276350" cy="314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FF82C5-BF29-499C-8AB7-1695F7503D1C}"/>
              </a:ext>
            </a:extLst>
          </p:cNvPr>
          <p:cNvSpPr txBox="1"/>
          <p:nvPr/>
        </p:nvSpPr>
        <p:spPr>
          <a:xfrm>
            <a:off x="7852379" y="3429000"/>
            <a:ext cx="299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</a:t>
            </a:r>
            <a:r>
              <a:rPr lang="en-IN" sz="1200" dirty="0"/>
              <a:t>RSRP value:-116dB≤RSRP≤-110 dB</a:t>
            </a:r>
            <a:endParaRPr lang="en-150" sz="1200" dirty="0"/>
          </a:p>
        </p:txBody>
      </p:sp>
    </p:spTree>
    <p:extLst>
      <p:ext uri="{BB962C8B-B14F-4D97-AF65-F5344CB8AC3E}">
        <p14:creationId xmlns:p14="http://schemas.microsoft.com/office/powerpoint/2010/main" val="295970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6B6D0-4A7C-4E46-8BBB-EAEE2DD2F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3503" y="1709531"/>
            <a:ext cx="3754671" cy="910424"/>
          </a:xfrm>
        </p:spPr>
        <p:txBody>
          <a:bodyPr>
            <a:normAutofit/>
          </a:bodyPr>
          <a:lstStyle/>
          <a:p>
            <a:r>
              <a:rPr lang="en-IN" sz="1400" dirty="0"/>
              <a:t>5G-4G-5G</a:t>
            </a:r>
            <a:br>
              <a:rPr lang="en-IN" sz="1400" dirty="0"/>
            </a:br>
            <a:r>
              <a:rPr lang="en-IN" sz="1400" dirty="0"/>
              <a:t>4G-3G-4G area for all operators</a:t>
            </a:r>
            <a:endParaRPr lang="en-150" sz="1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427800-79C2-4E39-8865-8BB09596F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3503" y="2619955"/>
            <a:ext cx="3806919" cy="1741404"/>
          </a:xfrm>
        </p:spPr>
        <p:txBody>
          <a:bodyPr/>
          <a:lstStyle/>
          <a:p>
            <a:r>
              <a:rPr lang="en-IN" dirty="0" err="1">
                <a:solidFill>
                  <a:schemeClr val="tx1"/>
                </a:solidFill>
              </a:rPr>
              <a:t>Opaczewska</a:t>
            </a:r>
            <a:r>
              <a:rPr lang="en-IN" dirty="0">
                <a:solidFill>
                  <a:schemeClr val="tx1"/>
                </a:solidFill>
              </a:rPr>
              <a:t> 310, 02-368 Warszawa</a:t>
            </a:r>
          </a:p>
          <a:p>
            <a:r>
              <a:rPr lang="pt-BR" sz="120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52.212965, 20.955219, or 52 ° 12'46 "N 20 ° 57'18" E</a:t>
            </a:r>
            <a:endParaRPr lang="en-150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6CD955-7022-49E7-A6F3-2C90AF88F6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626793-0794-4FD9-A7D0-D832AA6E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51993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8E81F4-2A33-47B9-A55E-112D47B1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650" y="6543675"/>
            <a:ext cx="12763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51577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0F1594-3EA9-4B35-B72A-00D8B89F01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F8CEDD-DC61-403E-AD0F-EF7523F62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F9B764-6365-43A2-B92A-B9C4DD6E9B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Shoji design</Template>
  <TotalTime>165</TotalTime>
  <Words>306</Words>
  <Application>Microsoft Office PowerPoint</Application>
  <PresentationFormat>Widescreen</PresentationFormat>
  <Paragraphs>62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Meiryo</vt:lpstr>
      <vt:lpstr>Arial</vt:lpstr>
      <vt:lpstr>Arial</vt:lpstr>
      <vt:lpstr>Calibri</vt:lpstr>
      <vt:lpstr>Corbel</vt:lpstr>
      <vt:lpstr>ShojiVTI</vt:lpstr>
      <vt:lpstr>Marquis Technologies</vt:lpstr>
      <vt:lpstr>Operators </vt:lpstr>
      <vt:lpstr>RSRP VALUES</vt:lpstr>
      <vt:lpstr>Services supported by operators</vt:lpstr>
      <vt:lpstr>PowerPoint Presentation</vt:lpstr>
      <vt:lpstr>PowerPoint Presentation</vt:lpstr>
      <vt:lpstr>PowerPoint Presentation</vt:lpstr>
      <vt:lpstr>Weak coverage area for all operators</vt:lpstr>
      <vt:lpstr>5G-4G-5G 4G-3G-4G area for all operators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creator>arun kuttiyani</dc:creator>
  <cp:lastModifiedBy>Megha Padath Narayanankutty</cp:lastModifiedBy>
  <cp:revision>12</cp:revision>
  <dcterms:created xsi:type="dcterms:W3CDTF">2021-02-12T12:56:45Z</dcterms:created>
  <dcterms:modified xsi:type="dcterms:W3CDTF">2021-02-23T16:59:29Z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