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54" r:id="rId2"/>
    <p:sldId id="366" r:id="rId3"/>
    <p:sldId id="374" r:id="rId4"/>
    <p:sldId id="375" r:id="rId5"/>
    <p:sldId id="384" r:id="rId6"/>
    <p:sldId id="367" r:id="rId7"/>
    <p:sldId id="385" r:id="rId8"/>
    <p:sldId id="386" r:id="rId9"/>
    <p:sldId id="377" r:id="rId10"/>
    <p:sldId id="387" r:id="rId11"/>
    <p:sldId id="388" r:id="rId12"/>
    <p:sldId id="378" r:id="rId13"/>
    <p:sldId id="379" r:id="rId14"/>
    <p:sldId id="389" r:id="rId15"/>
    <p:sldId id="381" r:id="rId16"/>
    <p:sldId id="391" r:id="rId17"/>
    <p:sldId id="390" r:id="rId18"/>
    <p:sldId id="395" r:id="rId19"/>
    <p:sldId id="39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arshan Kadam" initials="SK" lastIdx="1" clrIdx="0">
    <p:extLst>
      <p:ext uri="{19B8F6BF-5375-455C-9EA6-DF929625EA0E}">
        <p15:presenceInfo xmlns:p15="http://schemas.microsoft.com/office/powerpoint/2012/main" userId="Sudarshan Kad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6C81-F512-4CAE-AFB7-213BD39D4795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26D06-23E9-41B7-9FD6-99EAB48AD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742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F768E-E284-4546-A5C1-A9B4C567C426}" type="datetimeFigureOut">
              <a:rPr lang="en-IN" smtClean="0"/>
              <a:pPr/>
              <a:t>26-08-2021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BB0E-0196-4729-B173-FDAC0014562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fc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4062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64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cs typeface="Arial" pitchFamily="34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20667C-3D20-4E25-B2E4-8B25F2F44C7F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D1592-8F8E-49B7-B609-49C234E791A9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34E80-6181-45DE-8E30-E1822C373918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CD877-4BAF-4AA5-925F-F54DCCBB15F7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28E65-ED9E-456A-8AC4-735AD3BAC296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04D4D-E621-4AD1-9029-9536E4C0800B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0C0EB-CBB6-41C5-A8B7-AA10B7E761A5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A9CDA-E3B4-40EE-A25E-80346AE173C7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01DFF-8E2D-4BC7-826F-9F58066E59A3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4926D-04F7-4542-ADE0-64CD1948D916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6D7A-76CC-4E96-AD39-49F0D16A18DB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903AE-30B0-410C-9802-DC537BDCE7B2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cs typeface="Arial" pitchFamily="34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fld id="{8FD607EE-C48F-49B7-80BA-C669ACFC54F1}" type="datetime1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cs typeface="Arial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c"/>
          <p:cNvSpPr txBox="1"/>
          <p:nvPr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qi.kt.com/KTCVRG/cover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ktcoverage.com/map?TYPE=FIV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plus.co.kr/css/iner/RetrieveCoverMapNoneSSL.hp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8648" y="1219200"/>
            <a:ext cx="6338551" cy="2336007"/>
          </a:xfrm>
        </p:spPr>
        <p:txBody>
          <a:bodyPr/>
          <a:lstStyle/>
          <a:p>
            <a:pPr algn="ctr">
              <a:defRPr/>
            </a:pP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 ROUTE- </a:t>
            </a:r>
            <a:r>
              <a:rPr lang="de-DE" altLang="de-DE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Korea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86150" y="6096000"/>
            <a:ext cx="2171700" cy="27384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9" name="Rectangle 4"/>
          <p:cNvSpPr txBox="1">
            <a:spLocks noChangeArrowheads="1"/>
          </p:cNvSpPr>
          <p:nvPr/>
        </p:nvSpPr>
        <p:spPr bwMode="auto">
          <a:xfrm>
            <a:off x="1676400" y="2899942"/>
            <a:ext cx="6795752" cy="253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r>
              <a:rPr lang="en-US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Operator’s in South Korea:</a:t>
            </a:r>
          </a:p>
          <a:p>
            <a:pPr marL="285750" indent="-285750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</a:t>
            </a:r>
          </a:p>
          <a:p>
            <a:pPr marL="285750" indent="-285750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SKT</a:t>
            </a:r>
          </a:p>
          <a:p>
            <a:pPr marL="285750" indent="-285750">
              <a:spcBef>
                <a:spcPct val="20000"/>
              </a:spcBef>
              <a:buClr>
                <a:srgbClr val="006666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LGU+</a:t>
            </a:r>
          </a:p>
          <a:p>
            <a:pPr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endParaRPr lang="en-US" altLang="de-DE" sz="2175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endParaRPr lang="en-US" altLang="de-DE" sz="2175" dirty="0">
              <a:solidFill>
                <a:srgbClr val="000000"/>
              </a:solidFill>
            </a:endParaRPr>
          </a:p>
          <a:p>
            <a:pPr algn="r"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endParaRPr lang="en-US" altLang="de-DE" sz="1200" dirty="0"/>
          </a:p>
          <a:p>
            <a:pPr algn="r"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6616814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07"/>
            <a:ext cx="7769225" cy="1466193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SKT 5G NR TAC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Seogang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Bridge,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Hajung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Mapo-gu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8D530DB-B949-4C19-AD3C-2DFE3DFF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22" y="2207420"/>
            <a:ext cx="618879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4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07"/>
            <a:ext cx="7769225" cy="1466193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LGU 5G NR TAC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Yeoeuido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Yeongdeungpo-gu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SeoulHelsinki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ED2D042-94F6-4050-A407-ECFEED36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2092871"/>
            <a:ext cx="6714286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70013" y="301624"/>
            <a:ext cx="7313612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KT 5G NR HANDOVER TEST LOCATION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4572000" y="1827213"/>
            <a:ext cx="4111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NR handover location: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Emha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Women University to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Hongik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University to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Hapjeong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Station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[All NR handover (</a:t>
            </a:r>
            <a:r>
              <a:rPr lang="nn-NO" sz="1600" b="1" dirty="0">
                <a:latin typeface="Calibri" panose="020F0502020204030204" pitchFamily="34" charset="0"/>
                <a:cs typeface="Calibri" panose="020F0502020204030204" pitchFamily="34" charset="0"/>
              </a:rPr>
              <a:t>LTE#1+NR#1 → LTE#2+NR#2; LTE#1+NR#1 → LTE#1+NR#2; LTE#1+NR#1 → LTE#2+NR#1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5G is commercially available so no LTE only coverage area observed while testing  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As per logs analysis, handover test cases can be cover from above route. 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42196C4-6CA0-4AE5-ABD4-2B6F9C9E5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94394"/>
            <a:ext cx="3171429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70013" y="301625"/>
            <a:ext cx="7313612" cy="1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SKT 5G NR HANDOVER TEST LOCATION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5102225" y="1827213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NR handover location: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Drive from 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Changcheon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Seodaemun-gu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Emha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Women University to Han River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[All NR handover (</a:t>
            </a:r>
            <a:r>
              <a:rPr lang="nn-NO" sz="1600" b="1" dirty="0">
                <a:latin typeface="Calibri" panose="020F0502020204030204" pitchFamily="34" charset="0"/>
                <a:cs typeface="Calibri" panose="020F0502020204030204" pitchFamily="34" charset="0"/>
              </a:rPr>
              <a:t>LTE#1+NR#1 → LTE#2+NR#2; LTE#1+NR#1 → LTE#1+NR#2; LTE#1+NR#1 → LTE#2+NR#1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5G is commercially available so no LTE only coverage area observed while testing  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As per logs analysis, handover test cases can be cover from above route. 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2E69ACB-4704-42A7-8CC6-DE3A47616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865313"/>
            <a:ext cx="3466667" cy="4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0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70013" y="301625"/>
            <a:ext cx="7313612" cy="1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LGU 5G NR HANDOVER TEST LOCATION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5102225" y="1827213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NR handover location: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Drive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Emha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Women University to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Hongik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University to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Hapjeong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Station 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[All NR handover (</a:t>
            </a:r>
            <a:r>
              <a:rPr lang="nn-NO" sz="1600" b="1" dirty="0">
                <a:latin typeface="Calibri" panose="020F0502020204030204" pitchFamily="34" charset="0"/>
                <a:cs typeface="Calibri" panose="020F0502020204030204" pitchFamily="34" charset="0"/>
              </a:rPr>
              <a:t>LTE#1+NR#1 → LTE#2+NR#2; LTE#1+NR#1 → LTE#1+NR#2; LTE#1+NR#1 → LTE#2+NR#1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5G is commercially available so no LTE only coverage area observed while testing  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As per logs analysis, handover test cases can be cover from above route. 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B0421FB-08F8-4DCA-A9A3-8991E71F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94394"/>
            <a:ext cx="3171429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4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19200" y="304800"/>
            <a:ext cx="7313612" cy="1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KT AND SKT 4x4 MIMO LOCATION (4_CA)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1219200" y="1600200"/>
            <a:ext cx="7618412" cy="335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Location : 5-70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Changcheon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Seodaemun-gu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Seoul.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KT Band Combination  (B8+B1+B3+B3), (B3+B1+B8+B3), (B1+ B3+B8+B3)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SKT Band Combination : (B5+B7+B1+B3), (B3+B7+B7+B1), (B3+B1+B5+B7)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A7EE505-FF1F-4FFD-A49C-F172D4A0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460842"/>
            <a:ext cx="6324600" cy="38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5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08F2-14E5-48BC-AA6F-305B3055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379F72-1A86-44BE-A5B0-FFF997FF32C0}"/>
              </a:ext>
            </a:extLst>
          </p:cNvPr>
          <p:cNvSpPr txBox="1">
            <a:spLocks/>
          </p:cNvSpPr>
          <p:nvPr/>
        </p:nvSpPr>
        <p:spPr bwMode="auto">
          <a:xfrm>
            <a:off x="1295400" y="304800"/>
            <a:ext cx="7313612" cy="1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KT Drive Route City Daejeon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DB94B-99D0-4866-98FE-102226DB06C6}"/>
              </a:ext>
            </a:extLst>
          </p:cNvPr>
          <p:cNvSpPr txBox="1"/>
          <p:nvPr/>
        </p:nvSpPr>
        <p:spPr>
          <a:xfrm>
            <a:off x="1295400" y="1600200"/>
            <a:ext cx="74676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Mobility 5G SA KT Operator in Daejeon</a:t>
            </a:r>
          </a:p>
          <a:p>
            <a:pPr algn="l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can perform in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oogle Sans"/>
              </a:rPr>
              <a:t>Dunsanbuk-ro</a:t>
            </a:r>
            <a:endParaRPr lang="en-US" b="0" i="0" dirty="0">
              <a:solidFill>
                <a:srgbClr val="000000"/>
              </a:solidFill>
              <a:effectLst/>
              <a:latin typeface="Google Sans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Lat : 36.3553642  , Long: 127.3895787</a:t>
            </a:r>
            <a:endParaRPr lang="en-ID" dirty="0"/>
          </a:p>
        </p:txBody>
      </p:sp>
      <p:pic>
        <p:nvPicPr>
          <p:cNvPr id="4" name="Picture 3" descr="Graphical user interface, map&#10;&#10;Description automatically generated">
            <a:extLst>
              <a:ext uri="{FF2B5EF4-FFF2-40B4-BE49-F238E27FC236}">
                <a16:creationId xmlns:a16="http://schemas.microsoft.com/office/drawing/2014/main" id="{B869FF91-ED2E-4A5C-9CC7-A4447493E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11280"/>
            <a:ext cx="4954592" cy="33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4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08F2-14E5-48BC-AA6F-305B3055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379F72-1A86-44BE-A5B0-FFF997FF32C0}"/>
              </a:ext>
            </a:extLst>
          </p:cNvPr>
          <p:cNvSpPr txBox="1">
            <a:spLocks/>
          </p:cNvSpPr>
          <p:nvPr/>
        </p:nvSpPr>
        <p:spPr bwMode="auto">
          <a:xfrm>
            <a:off x="1295400" y="304800"/>
            <a:ext cx="7313612" cy="1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KT Drive Route City Daejeon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2CB7F-371A-43AB-AE3F-8373164EE5AF}"/>
              </a:ext>
            </a:extLst>
          </p:cNvPr>
          <p:cNvSpPr txBox="1"/>
          <p:nvPr/>
        </p:nvSpPr>
        <p:spPr>
          <a:xfrm>
            <a:off x="1295400" y="1665098"/>
            <a:ext cx="7467600" cy="89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Stationary 5G SA KT Operator in Daejeon</a:t>
            </a:r>
          </a:p>
          <a:p>
            <a:pPr algn="l" fontAlgn="base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can perform in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Google Sans"/>
              </a:rPr>
              <a:t>Namoo</a:t>
            </a:r>
            <a:r>
              <a:rPr lang="en-ID" b="0" i="0" dirty="0">
                <a:solidFill>
                  <a:srgbClr val="000000"/>
                </a:solidFill>
                <a:effectLst/>
                <a:latin typeface="Google Sans"/>
              </a:rPr>
              <a:t> Hotel Daejeon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Lat : 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36.35706603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Long: 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127.3400020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38D182E-C502-48AE-AB3F-C866ECA0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34613"/>
            <a:ext cx="5851623" cy="33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8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08F2-14E5-48BC-AA6F-305B3055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379F72-1A86-44BE-A5B0-FFF997FF32C0}"/>
              </a:ext>
            </a:extLst>
          </p:cNvPr>
          <p:cNvSpPr txBox="1">
            <a:spLocks/>
          </p:cNvSpPr>
          <p:nvPr/>
        </p:nvSpPr>
        <p:spPr bwMode="auto">
          <a:xfrm>
            <a:off x="1295400" y="304800"/>
            <a:ext cx="7313612" cy="1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KT Drive Route City Daegu</a:t>
            </a:r>
          </a:p>
        </p:txBody>
      </p:sp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6BADA297-FD0F-4FFC-AC8C-E6BC258EC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4"/>
          <a:stretch/>
        </p:blipFill>
        <p:spPr>
          <a:xfrm>
            <a:off x="1676400" y="2679440"/>
            <a:ext cx="5334000" cy="3577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2DB94B-99D0-4866-98FE-102226DB06C6}"/>
              </a:ext>
            </a:extLst>
          </p:cNvPr>
          <p:cNvSpPr txBox="1"/>
          <p:nvPr/>
        </p:nvSpPr>
        <p:spPr>
          <a:xfrm>
            <a:off x="1295400" y="1665098"/>
            <a:ext cx="74676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Mobility 5G SA KT Operator in Daegu</a:t>
            </a:r>
          </a:p>
          <a:p>
            <a:pPr marL="57150">
              <a:lnSpc>
                <a:spcPct val="9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can perform in </a:t>
            </a:r>
            <a:r>
              <a:rPr lang="en-US" b="0" i="0" dirty="0">
                <a:solidFill>
                  <a:srgbClr val="000000"/>
                </a:solidFill>
                <a:effectLst/>
                <a:latin typeface="Google Sans"/>
              </a:rPr>
              <a:t>Kyungpook National University Daegu Campus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Lat : 35.889341  , Long: 128.610053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94495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08F2-14E5-48BC-AA6F-305B3055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379F72-1A86-44BE-A5B0-FFF997FF32C0}"/>
              </a:ext>
            </a:extLst>
          </p:cNvPr>
          <p:cNvSpPr txBox="1">
            <a:spLocks/>
          </p:cNvSpPr>
          <p:nvPr/>
        </p:nvSpPr>
        <p:spPr bwMode="auto">
          <a:xfrm>
            <a:off x="1295400" y="304800"/>
            <a:ext cx="7313612" cy="12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KT Drive Route City Daegu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2CB7F-371A-43AB-AE3F-8373164EE5AF}"/>
              </a:ext>
            </a:extLst>
          </p:cNvPr>
          <p:cNvSpPr txBox="1"/>
          <p:nvPr/>
        </p:nvSpPr>
        <p:spPr>
          <a:xfrm>
            <a:off x="1295400" y="1665098"/>
            <a:ext cx="74676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Stationary 5G SA KT Operator in Daegu</a:t>
            </a:r>
          </a:p>
          <a:p>
            <a:pPr algn="l" fontAlgn="base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can perform in 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Google Sans"/>
              </a:rPr>
              <a:t>February Hotel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Google Sans"/>
              </a:rPr>
              <a:t>Dongseongro</a:t>
            </a:r>
            <a:endParaRPr lang="en-ID" sz="1600" b="0" i="0" dirty="0">
              <a:solidFill>
                <a:srgbClr val="000000"/>
              </a:solidFill>
              <a:effectLst/>
              <a:latin typeface="Google Sans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Lat : 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35.87033166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Long: </a:t>
            </a:r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128.59254704</a:t>
            </a:r>
          </a:p>
          <a:p>
            <a:r>
              <a:rPr lang="en-ID" sz="1600" dirty="0">
                <a:latin typeface="Calibri" panose="020F0502020204030204" pitchFamily="34" charset="0"/>
                <a:cs typeface="Calibri" panose="020F0502020204030204" pitchFamily="34" charset="0"/>
              </a:rPr>
              <a:t>Please request to Network condition before check in. Preferred Room 706 or 809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7D048EE-EC0C-4328-904D-24BEE951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78467"/>
            <a:ext cx="5029200" cy="35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678"/>
            <a:ext cx="7924800" cy="1465521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 Location for All operator’s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540625" cy="426561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 Location for all the operator’s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Yeouidong-ro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Yeoeuido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Yeongdeungpo-gu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  </a:t>
            </a:r>
          </a:p>
          <a:p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D0B45B5-777E-4753-9DB1-F45946F4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78075"/>
            <a:ext cx="6190937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9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749651" y="3124201"/>
            <a:ext cx="21986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en-US" sz="1400" b="1" dirty="0">
              <a:solidFill>
                <a:srgbClr val="0B1041"/>
              </a:solidFill>
              <a:latin typeface="Trebuchet MS" pitchFamily="34" charset="0"/>
            </a:endParaRPr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3276600" y="263896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r>
              <a:rPr lang="en-US" sz="4000" dirty="0">
                <a:latin typeface="Calibri" pitchFamily="34" charset="0"/>
                <a:cs typeface="Calibri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2765"/>
            <a:ext cx="7769225" cy="607070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KT 5G NR Largest Location in Seoul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75" y="1205235"/>
            <a:ext cx="8074025" cy="434181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5G NR largest Location (Main Test location):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Changcheon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Seodaemun-gu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Seoul)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KT 5G NR is already commercial we can find anywhere in Seoul. 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official NR Network Map visit 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https://nqi.kt.com/KTCVRG/coverage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818FC083-A4B1-4291-936A-C0CFB314F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984" y="2330378"/>
            <a:ext cx="6464031" cy="35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533400"/>
            <a:ext cx="7769225" cy="627993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SKT 5G NR Largest Location in Seoul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0787"/>
            <a:ext cx="8226425" cy="434181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5G NR largest Location(Main Test location):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5-70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Changcheon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Seodaemun-gu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Seoul.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SKT 5G NR is already commercial we can find anywhere in Seoul. 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official NR Network Map visit 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https://sktcoverage.com/map?TYPE=FIVEG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48C8D95-935D-4489-8275-10961F68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95742"/>
            <a:ext cx="6324600" cy="38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6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533400"/>
            <a:ext cx="7769225" cy="627993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LGU+ 5G NR Largest Location in Seoul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0787"/>
            <a:ext cx="8226425" cy="434181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5G NR largest Location(Main Test location):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5-70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Changcheon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Seodaemun-gu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Seoul.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LGU+  5G NR is already commercial we can find anywhere in Seoul. 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official NR Network Map visit :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http://www.uplus.co.kr/css/iner/RetrieveCoverMapNoneSSL.hpi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48C8D95-935D-4489-8275-10961F68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2460842"/>
            <a:ext cx="6324600" cy="38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6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07"/>
            <a:ext cx="7769225" cy="1463019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KT 4G TAC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153" y="1828800"/>
            <a:ext cx="7313612" cy="41148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21-9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Chunghyeon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Seodaemun-gu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69E6D48-D9B9-416C-82BF-E1362659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49" y="2495207"/>
            <a:ext cx="59815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9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07"/>
            <a:ext cx="7769225" cy="1463019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SKT 4G TAC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446" y="1676400"/>
            <a:ext cx="7313612" cy="41148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Yeoeuido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Yeongdeungpo-gu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5C6F747-CA69-4C49-A248-7D30218E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33600"/>
            <a:ext cx="50965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2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07"/>
            <a:ext cx="7769225" cy="1463019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LGU 4G TAC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153" y="1828800"/>
            <a:ext cx="7313612" cy="41148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Yeouiseo-ro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Yeoeuido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Yeongdeungpo-gu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4C75A1C-6962-481F-9079-19F8E7CE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21414"/>
            <a:ext cx="6247619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07"/>
            <a:ext cx="7769225" cy="1466193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KT 5G NR TAC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7317E-F1FA-4D76-9519-C5BCB852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600200"/>
            <a:ext cx="7313612" cy="434181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TAC change location: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167-1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Hannam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-dong, Yongsan-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Seoul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DC5132E-BF72-490D-AF3F-F1C64F3BF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36010"/>
            <a:ext cx="4876800" cy="36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65502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827</Words>
  <Application>Microsoft Office PowerPoint</Application>
  <PresentationFormat>On-screen Show (4:3)</PresentationFormat>
  <Paragraphs>95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</vt:lpstr>
      <vt:lpstr>Calibri</vt:lpstr>
      <vt:lpstr>Google Sans</vt:lpstr>
      <vt:lpstr>Times New Roman</vt:lpstr>
      <vt:lpstr>Trebuchet MS</vt:lpstr>
      <vt:lpstr>Verdana</vt:lpstr>
      <vt:lpstr>Wingdings</vt:lpstr>
      <vt:lpstr>Eclipse</vt:lpstr>
      <vt:lpstr>DRIVE ROUTE- South Korea  </vt:lpstr>
      <vt:lpstr>  CA Location for All operator’s</vt:lpstr>
      <vt:lpstr>KT 5G NR Largest Location in Seoul</vt:lpstr>
      <vt:lpstr>SKT 5G NR Largest Location in Seoul</vt:lpstr>
      <vt:lpstr>LGU+ 5G NR Largest Location in Seoul</vt:lpstr>
      <vt:lpstr>KT 4G TAC CHANGE</vt:lpstr>
      <vt:lpstr>SKT 4G TAC CHANGE</vt:lpstr>
      <vt:lpstr>LGU 4G TAC CHANGE</vt:lpstr>
      <vt:lpstr>KT 5G NR TAC CHANGE</vt:lpstr>
      <vt:lpstr>SKT 5G NR TAC CHANGE</vt:lpstr>
      <vt:lpstr>LGU 5G NR TAC CHANGE</vt:lpstr>
      <vt:lpstr>KT 5G NR HANDOVER TEST LOCATION</vt:lpstr>
      <vt:lpstr>SKT 5G NR HANDOVER TEST LOCATION</vt:lpstr>
      <vt:lpstr>LGU 5G NR HANDOVER TEST LOCATION</vt:lpstr>
      <vt:lpstr>KT AND SKT 4x4 MIMO LOCATION (4_CA)</vt:lpstr>
      <vt:lpstr>PowerPoint Presentation</vt:lpstr>
      <vt:lpstr>PowerPoint Presentation</vt:lpstr>
      <vt:lpstr>PowerPoint Presentation</vt:lpstr>
      <vt:lpstr>PowerPoint Presentation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Ajinkya Dave</dc:creator>
  <cp:lastModifiedBy>Chitransh Saini</cp:lastModifiedBy>
  <cp:revision>18</cp:revision>
  <dcterms:created xsi:type="dcterms:W3CDTF">2020-03-01T23:35:31Z</dcterms:created>
  <dcterms:modified xsi:type="dcterms:W3CDTF">2021-08-26T05:26:54Z</dcterms:modified>
</cp:coreProperties>
</file>