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6"/>
  </p:notesMasterIdLst>
  <p:handoutMasterIdLst>
    <p:handoutMasterId r:id="rId17"/>
  </p:handoutMasterIdLst>
  <p:sldIdLst>
    <p:sldId id="343" r:id="rId2"/>
    <p:sldId id="456" r:id="rId3"/>
    <p:sldId id="405" r:id="rId4"/>
    <p:sldId id="542" r:id="rId5"/>
    <p:sldId id="425" r:id="rId6"/>
    <p:sldId id="530" r:id="rId7"/>
    <p:sldId id="488" r:id="rId8"/>
    <p:sldId id="426" r:id="rId9"/>
    <p:sldId id="529" r:id="rId10"/>
    <p:sldId id="531" r:id="rId11"/>
    <p:sldId id="480" r:id="rId12"/>
    <p:sldId id="489" r:id="rId13"/>
    <p:sldId id="490" r:id="rId14"/>
    <p:sldId id="541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Saudi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arabia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 RIYADH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FFE4E-929D-964B-BB94-266CB7B3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46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2" y="685800"/>
            <a:ext cx="83845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5G STC Drive Route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AL Malaz &gt;&gt;Salah ad din al ayyubi &gt;&gt; Prince fahad ibne ibrahim &gt;&gt; Omar Ibn AL Khetab RD &gt;&gt; AL Farazdaq St.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-65dbm to -100dbm   Long/Lat: 24.6590211/46.7508974  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59EBD-7589-694A-C9CF-9C6249610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1"/>
            <a:ext cx="8077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7545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38200"/>
            <a:ext cx="8229600" cy="1371600"/>
          </a:xfrm>
        </p:spPr>
        <p:txBody>
          <a:bodyPr>
            <a:noAutofit/>
          </a:bodyPr>
          <a:lstStyle/>
          <a:p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5G ZAIN Drive Route </a:t>
            </a:r>
            <a:b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AL Malaz &gt;&gt;Salah ad din al ayyubi &gt;&gt; Prince fahad ibne ibrahim &gt;&gt; Omar Ibn AL Khetab RD &gt;&gt; AL Farazdaq St AL batha. </a:t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-65dbm to -100dbm   Long/Lat: 24.6590211/46.7508974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7870C-8511-648A-8237-308D401A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7924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59017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2"/>
            <a:ext cx="8229600" cy="1633798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5G ZAIN Drive Route </a:t>
            </a:r>
            <a:b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Riyadh first industrial city 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&gt;&gt; Prince fahad ibne ibrahim &gt;&gt; Al malaz &gt;&gt; Omar Ibn AL Khetab RD &gt;&gt; AL Farazdaq St AL batha. </a:t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-65dbm to -100dbm   Long/Lat: 24.6690211/46.7608974 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29C70-CCCE-C89C-E00D-AF37EAA10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905000"/>
            <a:ext cx="8458200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0665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402648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(Location Name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6583"/>
              </p:ext>
            </p:extLst>
          </p:nvPr>
        </p:nvGraphicFramePr>
        <p:xfrm>
          <a:off x="1524000" y="2590800"/>
          <a:ext cx="6400800" cy="158496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audi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Arabia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iddle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iyadh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+ 01:00 Hour PM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+ 06:00  PM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96536"/>
              </p:ext>
            </p:extLst>
          </p:nvPr>
        </p:nvGraphicFramePr>
        <p:xfrm>
          <a:off x="1447801" y="1601127"/>
          <a:ext cx="6553200" cy="104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0</a:t>
                      </a:r>
                      <a:r>
                        <a:rPr lang="en-US" sz="1200" dirty="0"/>
                        <a:t>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4</a:t>
                      </a:r>
                      <a:r>
                        <a:rPr lang="en-US" sz="1200" dirty="0"/>
                        <a:t>20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STC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0</a:t>
                      </a:r>
                      <a:r>
                        <a:rPr lang="en-US" sz="1200" dirty="0"/>
                        <a:t>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4</a:t>
                      </a:r>
                      <a:r>
                        <a:rPr lang="en-US" sz="1200" dirty="0"/>
                        <a:t>20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Z</a:t>
                      </a:r>
                      <a:r>
                        <a:rPr lang="en-US" sz="1200" dirty="0"/>
                        <a:t>AIN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0</a:t>
                      </a:r>
                      <a:r>
                        <a:rPr lang="en-US" sz="1200" dirty="0"/>
                        <a:t>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M</a:t>
                      </a:r>
                      <a:r>
                        <a:rPr lang="en-US" sz="1200" dirty="0" err="1"/>
                        <a:t>obily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85549"/>
              </p:ext>
            </p:extLst>
          </p:nvPr>
        </p:nvGraphicFramePr>
        <p:xfrm>
          <a:off x="990600" y="2766482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STC operator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1(2100MHz,B3 (1800MHz),B28 (9310MHz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900MHz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00(E-GSM)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78663"/>
              </p:ext>
            </p:extLst>
          </p:nvPr>
        </p:nvGraphicFramePr>
        <p:xfrm>
          <a:off x="5014912" y="2776007"/>
          <a:ext cx="3898900" cy="130492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Zain operator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 (2100MHz) 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3(1800MHz,B20 (6200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900MHz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00(E-GSM)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61590"/>
              </p:ext>
            </p:extLst>
          </p:nvPr>
        </p:nvGraphicFramePr>
        <p:xfrm>
          <a:off x="2774951" y="4240611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Mobily operator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1(2100MHz),B3 (1800MHz) B8(900MHz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900MHz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00(E-GSM)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B0A3CE-E57A-E03E-8B31-99DA10BBC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187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STC- Supports 5G,LTE, VoLTE,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ZAIN- Supports  5G, LTE, VoLTE ,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WCDMA and 2G</a:t>
            </a: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MOBILY Supports 5G , LTE, VoLTE,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WCDMA and 2G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0D7650-E745-B335-31AA-AE553FA6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Operators and 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82260862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Poor coverage    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-75dbm to -95dbm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SRVCC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BC26E41-911B-B825-896B-0DBE365DC6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04800" y="838200"/>
            <a:ext cx="8229600" cy="114300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/>
          <a:lstStyle/>
          <a:p>
            <a:r>
              <a:rPr lang="en-US" dirty="0"/>
              <a:t>Operator </a:t>
            </a:r>
          </a:p>
        </p:txBody>
      </p:sp>
    </p:spTree>
    <p:extLst>
      <p:ext uri="{BB962C8B-B14F-4D97-AF65-F5344CB8AC3E}">
        <p14:creationId xmlns:p14="http://schemas.microsoft.com/office/powerpoint/2010/main" val="2803894329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11/05/2022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82B1D-6231-464B-94DE-458ED77D9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3820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effectLst/>
              </a:rPr>
              <a:t>Poor Coverage for testing</a:t>
            </a:r>
            <a:b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N" sz="1050" dirty="0">
                <a:effectLst/>
              </a:rPr>
              <a:t>SRVCC to 3G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2DB1B-802E-5730-C753-021A3F5C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6810375" cy="413385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effectLst/>
              </a:rPr>
              <a:t>4G-3G-4G HO SPOT</a:t>
            </a:r>
            <a:br>
              <a:rPr lang="en-IN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SRVCC-3G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74F916-0B69-F40D-D073-FF8883AF2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349" y="1676400"/>
            <a:ext cx="64393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1029</TotalTime>
  <Words>416</Words>
  <Application>Microsoft Office PowerPoint</Application>
  <PresentationFormat>On-screen Show (4:3)</PresentationFormat>
  <Paragraphs>103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MARQUIS TECHNOLOGIES  </vt:lpstr>
      <vt:lpstr>PowerPoint Presentation</vt:lpstr>
      <vt:lpstr> </vt:lpstr>
      <vt:lpstr>    Operators and general Information</vt:lpstr>
      <vt:lpstr>RSRP Criteria</vt:lpstr>
      <vt:lpstr>Operator </vt:lpstr>
      <vt:lpstr>PowerPoint Presentation</vt:lpstr>
      <vt:lpstr>PowerPoint Presentation</vt:lpstr>
      <vt:lpstr>PowerPoint Presentation</vt:lpstr>
      <vt:lpstr>( Mixed Mobility Area) screenshots </vt:lpstr>
      <vt:lpstr>PowerPoint Presentation</vt:lpstr>
      <vt:lpstr>5G ZAIN Drive Route  AL Malaz &gt;&gt;Salah ad din al ayyubi &gt;&gt; Prince fahad ibne ibrahim &gt;&gt; Omar Ibn AL Khetab RD &gt;&gt; AL Farazdaq St AL batha.  RSRP: -65dbm to -100dbm   Long/Lat: 24.6590211/46.7508974  </vt:lpstr>
      <vt:lpstr>  5G ZAIN Drive Route  Riyadh first industrial city &gt;&gt; Prince fahad ibne ibrahim &gt;&gt; Al malaz &gt;&gt; Omar Ibn AL Khetab RD &gt;&gt; AL Farazdaq St AL batha.  RSRP: -65dbm to -100dbm   Long/Lat: 24.6690211/46.7608974   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Mirza Mahmood Hussain Baig</cp:lastModifiedBy>
  <cp:revision>908</cp:revision>
  <dcterms:created xsi:type="dcterms:W3CDTF">2007-12-16T16:40:02Z</dcterms:created>
  <dcterms:modified xsi:type="dcterms:W3CDTF">2022-05-11T17:34:55Z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