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42D4-7388-497A-8A70-061FED791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10C6A-3F6D-436F-A949-4E03FD6CF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D3422-74FD-432B-B29C-AF1150CE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45B5A-DCFA-4220-BFC3-8ECE098D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829A1-B1D5-45D5-B3CC-0F3258D8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780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E16B-566C-4F7B-96E6-1B7E405A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51E24-6597-4679-BA3A-E829F6AF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46382-41F1-41C5-9AA2-7C32FBD7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4D066-DD27-4F94-9FA5-8180149E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6043A-1151-4332-A011-32CA96CD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03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BF7D0-B398-4053-AA47-6D6ABC0C9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65AF0-0B9C-4B81-89E9-54E95526F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C383-3C9A-42F4-9AEC-422966EE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2C119-0F2A-4264-9A04-BAD6444A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0B7FF-E71C-45EE-8141-117C6517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98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053C-2853-42EA-9178-6FA93562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13416-897B-430B-AC15-3E31493EB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89BE7-E0D2-43E7-954E-07D38B8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F85AB-139E-4A51-B90C-FD0DBD11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40D24-2260-46A9-A3AB-474CC071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29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034F-F2F4-4960-A84C-B07B086D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EFDDB-160B-4930-A369-52E62C8DD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9D60B-DBFA-402D-981C-D0921993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F8069-AC4A-4812-8328-1E03D4B3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1DE1D-00E9-4DAB-B9FA-BAE67122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66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FA0D-437F-4FAA-A328-58324F86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8BA8-D71C-4F54-9383-9597CC879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457E2-A658-41A6-BAF6-9D5A47ABB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F50E3-F0B4-4CE5-82A2-EF1F5413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9D233-BAC9-4C3C-9E7C-525A9E2B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FC366-4EE0-4EEE-8F96-8CCB34F8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72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9A5C-8BE5-4146-9E5A-0825DB0F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D0B3B-F754-4EF7-BFF4-B8D3795D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23AD8-92D0-416E-8CB4-D75176103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F54D0-B466-4BFF-8FBF-BCF26F73A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3F278-5212-43DF-AF4D-FCCA8BE8A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A04AB-C11E-450B-BD65-62445FD8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F1A05-E90A-42E2-96E7-9D086E49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B0AD1-93EA-4335-B10F-B4845F29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00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731E-16AB-45E4-A88F-8A49D1CF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77812-2F40-487A-8166-4F3D5E5C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0B85-79FE-4FBD-8E7B-F6037335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2301E-6213-4088-994E-F8D44923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40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0FBA3-E31F-417F-964A-B86014E6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291D4-FA20-43E4-A9BF-02FD0A11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18756-C3BE-4DFC-89FB-06F11696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30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E895-5658-4EA5-93A3-D40A2556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DA53-1968-4FBF-922C-4328040A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7E4B7-C56D-4E87-AD94-AE2BC360D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A3068-B6C7-4D00-982B-0A3A65C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22860-9A10-4162-932F-61D93D34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929C3-D80B-4761-A08A-82ED781A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398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935F-590D-43D1-884F-E1D5B09A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1C7FF-DF5B-4308-A08A-2E65CA6E7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BD357-B7ED-4EF6-A21B-0C50F4AC7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F33F-42CE-42F6-B815-DD65AC63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164EE-CF39-4759-AA19-3A34ED60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6D856-4562-4F94-B8E8-A475B402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56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748A2-2924-4E6C-B70D-56644818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7F62A-69B4-499D-8CBE-D89AF32BE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9F17-45B2-4D75-964F-4D44413E1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88CB-C9AE-480F-A7B6-4FB7B6DD7595}" type="datetimeFigureOut">
              <a:rPr lang="en-IN" smtClean="0"/>
              <a:t>19-03-2021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4E84B-8709-4F22-BC06-DB745E451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7C50-EE24-4A72-9607-46689B36E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4435-B922-4E94-AFB0-00059827D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75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F13D65-05BB-451B-A4C0-091BDBAE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+mn-lt"/>
              </a:rPr>
              <a:t>Marquis Technologies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</a:rPr>
              <a:t>Poland Drive Route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287D34-7524-4E06-B088-9E55E769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62" y="1030148"/>
            <a:ext cx="3197013" cy="777388"/>
          </a:xfrm>
          <a:prstGeom prst="rect">
            <a:avLst/>
          </a:prstGeom>
        </p:spPr>
      </p:pic>
      <p:pic>
        <p:nvPicPr>
          <p:cNvPr id="1026" name="Picture 2" descr="Google Earth Engine, the Planet in your Hand | by Thuận Sarzynski |  Environmental Ideas | Medium">
            <a:extLst>
              <a:ext uri="{FF2B5EF4-FFF2-40B4-BE49-F238E27FC236}">
                <a16:creationId xmlns:a16="http://schemas.microsoft.com/office/drawing/2014/main" id="{F1EA371E-B624-4430-8420-83599F2E0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11" y="502474"/>
            <a:ext cx="6030411" cy="60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8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C554EC-2B2A-4890-8959-31ED5DF5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Thank You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916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3A3F91D-1847-46DB-9EAE-967DE967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                             </a:t>
            </a:r>
            <a:r>
              <a:rPr lang="en-IN" sz="3200" b="1" u="sng" dirty="0">
                <a:solidFill>
                  <a:schemeClr val="bg1"/>
                </a:solidFill>
              </a:rPr>
              <a:t>Operator Supporting in Poland: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DECF6E-FF46-4E76-8037-0164B18B3F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Plus</a:t>
            </a:r>
          </a:p>
          <a:p>
            <a:r>
              <a:rPr lang="en-US" dirty="0"/>
              <a:t>Orange</a:t>
            </a:r>
          </a:p>
          <a:p>
            <a:r>
              <a:rPr lang="en-US" dirty="0"/>
              <a:t>T-Mobile</a:t>
            </a:r>
          </a:p>
          <a:p>
            <a:r>
              <a:rPr lang="en-US" dirty="0"/>
              <a:t>Play</a:t>
            </a:r>
          </a:p>
          <a:p>
            <a:endParaRPr lang="en-IN" dirty="0"/>
          </a:p>
        </p:txBody>
      </p:sp>
      <p:pic>
        <p:nvPicPr>
          <p:cNvPr id="2050" name="Picture 2" descr="Prepaid SIM card 2021 - Athens">
            <a:extLst>
              <a:ext uri="{FF2B5EF4-FFF2-40B4-BE49-F238E27FC236}">
                <a16:creationId xmlns:a16="http://schemas.microsoft.com/office/drawing/2014/main" id="{D0726F03-C9F0-4D60-8D23-DA182FAAD0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60" y="1944548"/>
            <a:ext cx="5322455" cy="35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5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B4D601-163B-4B76-BD6B-72F1138F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98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                                            </a:t>
            </a:r>
            <a:r>
              <a:rPr lang="en-IN" sz="3200" b="1" u="sng" dirty="0">
                <a:solidFill>
                  <a:schemeClr val="bg1"/>
                </a:solidFill>
              </a:rPr>
              <a:t>RSRP VALUES 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3BB001-269B-4463-9701-3A72FCB9FA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Near Cell	:-Stationary: RSRP:  -65dbm to -90dbm   </a:t>
            </a:r>
          </a:p>
          <a:p>
            <a:endParaRPr lang="en-US" dirty="0"/>
          </a:p>
          <a:p>
            <a:r>
              <a:rPr lang="en-US" dirty="0"/>
              <a:t>Mixed	       :-Mobility: RSRP   :  -75dbm to -100dbm</a:t>
            </a:r>
          </a:p>
          <a:p>
            <a:endParaRPr lang="en-US" dirty="0"/>
          </a:p>
          <a:p>
            <a:r>
              <a:rPr lang="en-US" dirty="0"/>
              <a:t>Cell Edge	:-Stationary: RSRP : -95dbm to -120dbm </a:t>
            </a:r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5F0B00-DED7-4F99-A3BA-724C60E220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6" name="Picture 4" descr="Phone Repair Tips, Tricks And Tutorials: How To Measure Cell Signal Strength  on iPhone and Android Phones">
            <a:extLst>
              <a:ext uri="{FF2B5EF4-FFF2-40B4-BE49-F238E27FC236}">
                <a16:creationId xmlns:a16="http://schemas.microsoft.com/office/drawing/2014/main" id="{C85A5265-2D87-47B5-AC0A-AF8AAE29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94" y="2361235"/>
            <a:ext cx="504300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4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02F2DD-1700-4F2A-AA72-B915825C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Services supported by operators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927BAB-349E-421B-B149-98A5CE62B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4" y="2615879"/>
            <a:ext cx="11446029" cy="23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6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ADA9FF-98FD-4B36-B26B-3E711453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67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                                             </a:t>
            </a:r>
            <a:r>
              <a:rPr lang="en-IN" sz="3200" b="1" u="sng" dirty="0">
                <a:solidFill>
                  <a:schemeClr val="bg1"/>
                </a:solidFill>
              </a:rPr>
              <a:t>5G Band detail: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8E866-59A1-485A-85DE-ABFC08623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8186" y="1825625"/>
            <a:ext cx="3575613" cy="4351338"/>
          </a:xfrm>
        </p:spPr>
        <p:txBody>
          <a:bodyPr/>
          <a:lstStyle/>
          <a:p>
            <a:r>
              <a:rPr lang="en-IN" sz="1800" b="1" u="sng" dirty="0" err="1"/>
              <a:t>Tasmowa</a:t>
            </a:r>
            <a:r>
              <a:rPr lang="en-IN" sz="1800" b="1" u="sng" dirty="0"/>
              <a:t> 7, Warszawa</a:t>
            </a:r>
          </a:p>
          <a:p>
            <a:r>
              <a:rPr lang="en-IN" sz="1800" dirty="0"/>
              <a:t>52.180001, 20.989798, or 52 ° 10'48 "N 20 ° 59'23" E</a:t>
            </a:r>
          </a:p>
          <a:p>
            <a:r>
              <a:rPr lang="en-IN" sz="1800" dirty="0"/>
              <a:t>RSRP:  -65dbm to -95dbm </a:t>
            </a:r>
          </a:p>
          <a:p>
            <a:r>
              <a:rPr lang="en-IN" sz="1800" dirty="0"/>
              <a:t>Band details: 5G Band: N1</a:t>
            </a:r>
          </a:p>
          <a:p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D6CA33-20DC-4DBC-956C-B0B02C13D3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681266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1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ADA9FF-98FD-4B36-B26B-3E711453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67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                                         </a:t>
            </a:r>
            <a:r>
              <a:rPr lang="en-IN" sz="3200" b="1" u="sng" dirty="0">
                <a:solidFill>
                  <a:schemeClr val="bg1"/>
                </a:solidFill>
              </a:rPr>
              <a:t>5G Band detail: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8E866-59A1-485A-85DE-ABFC08623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8186" y="1825625"/>
            <a:ext cx="3575613" cy="4351338"/>
          </a:xfrm>
        </p:spPr>
        <p:txBody>
          <a:bodyPr/>
          <a:lstStyle/>
          <a:p>
            <a:r>
              <a:rPr lang="en-IN" sz="1800" b="1" u="sng" dirty="0" err="1"/>
              <a:t>Aleje</a:t>
            </a:r>
            <a:r>
              <a:rPr lang="en-IN" sz="1800" b="1" u="sng" dirty="0"/>
              <a:t> </a:t>
            </a:r>
            <a:r>
              <a:rPr lang="en-IN" sz="1800" b="1" u="sng" dirty="0" err="1"/>
              <a:t>Jerozolimskie</a:t>
            </a:r>
            <a:r>
              <a:rPr lang="en-IN" sz="1800" b="1" u="sng" dirty="0"/>
              <a:t> 154</a:t>
            </a:r>
          </a:p>
          <a:p>
            <a:r>
              <a:rPr lang="en-IN" sz="1800" dirty="0"/>
              <a:t>52.210710, 20.949383, or 52 ° 12′38 "N 20 ° 56′57" E</a:t>
            </a:r>
          </a:p>
          <a:p>
            <a:r>
              <a:rPr lang="en-IN" sz="1800" dirty="0"/>
              <a:t>RSRP:  -65dbm to -95dbm </a:t>
            </a:r>
          </a:p>
          <a:p>
            <a:r>
              <a:rPr lang="en-IN" sz="1800" dirty="0"/>
              <a:t>5G band: N1, N78</a:t>
            </a:r>
          </a:p>
          <a:p>
            <a:endParaRPr lang="en-IN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56651B-B950-4199-AF11-CCBBE2EEA3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6939986" cy="45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7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ADA9FF-98FD-4B36-B26B-3E711453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67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                                          </a:t>
            </a:r>
            <a:r>
              <a:rPr lang="en-IN" sz="3200" b="1" u="sng" dirty="0">
                <a:solidFill>
                  <a:schemeClr val="bg1"/>
                </a:solidFill>
              </a:rPr>
              <a:t>5G Band detail: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8E866-59A1-485A-85DE-ABFC08623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8186" y="1825625"/>
            <a:ext cx="3575613" cy="4351338"/>
          </a:xfrm>
        </p:spPr>
        <p:txBody>
          <a:bodyPr/>
          <a:lstStyle/>
          <a:p>
            <a:r>
              <a:rPr lang="en-IN" sz="1800" b="1" u="sng" dirty="0"/>
              <a:t>Centrum </a:t>
            </a:r>
            <a:r>
              <a:rPr lang="en-IN" sz="1800" b="1" u="sng" dirty="0" err="1"/>
              <a:t>Nauki</a:t>
            </a:r>
            <a:r>
              <a:rPr lang="en-IN" sz="1800" b="1" u="sng" dirty="0"/>
              <a:t> </a:t>
            </a:r>
            <a:r>
              <a:rPr lang="en-IN" sz="1800" b="1" u="sng" dirty="0" err="1"/>
              <a:t>Kopernik</a:t>
            </a:r>
            <a:endParaRPr lang="en-IN" sz="1800" b="1" u="sng" dirty="0"/>
          </a:p>
          <a:p>
            <a:r>
              <a:rPr lang="en-IN" sz="1800" dirty="0"/>
              <a:t>52.239022, 21.030900, or 52 ° 14'20 "N 21 ° 01'51" E</a:t>
            </a:r>
          </a:p>
          <a:p>
            <a:r>
              <a:rPr lang="en-IN" sz="1800" dirty="0"/>
              <a:t>RSRP:  -65dbm to -95dbm</a:t>
            </a:r>
          </a:p>
          <a:p>
            <a:r>
              <a:rPr lang="en-IN" sz="1800" dirty="0"/>
              <a:t>5G band: N41@40MHz + B3@20MHz </a:t>
            </a:r>
          </a:p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BE297-94A1-4020-B21D-79A5C2453F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7197AB-9E96-4C25-9BFE-BFADBF73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6939986" cy="42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5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ADA9FF-98FD-4B36-B26B-3E711453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67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                         </a:t>
            </a:r>
            <a:r>
              <a:rPr lang="en-IN" sz="3200" b="1" u="sng" dirty="0">
                <a:solidFill>
                  <a:schemeClr val="bg1"/>
                </a:solidFill>
              </a:rPr>
              <a:t>Weak Coverage area for all Operator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8E866-59A1-485A-85DE-ABFC08623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8186" y="1825625"/>
            <a:ext cx="3575613" cy="4351338"/>
          </a:xfrm>
        </p:spPr>
        <p:txBody>
          <a:bodyPr/>
          <a:lstStyle/>
          <a:p>
            <a:r>
              <a:rPr lang="pl-PL" sz="1800" dirty="0"/>
              <a:t>wjazd od ul. Jana Pawła II</a:t>
            </a:r>
          </a:p>
          <a:p>
            <a:r>
              <a:rPr lang="pl-PL" sz="1800" dirty="0"/>
              <a:t>52.256466, 20.983844, or 52 ° 15'23 "N 20 ° 59'01" E</a:t>
            </a:r>
            <a:endParaRPr lang="en-IN" sz="1800" dirty="0"/>
          </a:p>
          <a:p>
            <a:endParaRPr lang="en-IN" sz="1800" dirty="0"/>
          </a:p>
          <a:p>
            <a:r>
              <a:rPr lang="pl-PL" sz="1800" dirty="0"/>
              <a:t> RSRP value:-116dB≤RSRP≤-110 dB</a:t>
            </a:r>
          </a:p>
          <a:p>
            <a:endParaRPr lang="pl-PL" sz="1800" dirty="0"/>
          </a:p>
          <a:p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3F1BC3-B956-4237-9266-CF76CC4774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1246" y="1825625"/>
            <a:ext cx="67748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4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ADA9FF-98FD-4B36-B26B-3E711453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67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                         </a:t>
            </a:r>
            <a:r>
              <a:rPr lang="en-IN" sz="3200" b="1" u="sng" dirty="0">
                <a:solidFill>
                  <a:schemeClr val="bg1"/>
                </a:solidFill>
              </a:rPr>
              <a:t>Mixed Coverage area for all Operator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8E866-59A1-485A-85DE-ABFC08623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8186" y="1825625"/>
            <a:ext cx="3575613" cy="4351338"/>
          </a:xfrm>
        </p:spPr>
        <p:txBody>
          <a:bodyPr/>
          <a:lstStyle/>
          <a:p>
            <a:r>
              <a:rPr lang="en-IN" sz="1800" dirty="0"/>
              <a:t>5G-4G-5G</a:t>
            </a:r>
            <a:br>
              <a:rPr lang="en-IN" sz="1800" dirty="0"/>
            </a:br>
            <a:r>
              <a:rPr lang="en-IN" sz="1800" dirty="0"/>
              <a:t>4G-3G-4G area for all operators</a:t>
            </a:r>
          </a:p>
          <a:p>
            <a:endParaRPr lang="en-IN" sz="1800" dirty="0"/>
          </a:p>
          <a:p>
            <a:r>
              <a:rPr lang="pl-PL" sz="1800" b="1" u="sng" dirty="0"/>
              <a:t>Opaczewska 310, 02-368 Warszawa</a:t>
            </a:r>
          </a:p>
          <a:p>
            <a:r>
              <a:rPr lang="pl-PL" sz="1800" dirty="0"/>
              <a:t>52.212965, 20.955219, or 52 ° 12'46 "N 20 ° 57'18" E</a:t>
            </a:r>
          </a:p>
          <a:p>
            <a:endParaRPr lang="pl-PL" sz="1800" dirty="0"/>
          </a:p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42300-086C-47D5-A6AE-DD786EC809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E9712-A8D5-4B7E-9E3C-F575DBE56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6681730" cy="46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250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Marquis Technologies  Poland Drive Route</vt:lpstr>
      <vt:lpstr>                             Operator Supporting in Poland:</vt:lpstr>
      <vt:lpstr>                                            RSRP VALUES :</vt:lpstr>
      <vt:lpstr>Services supported by operators</vt:lpstr>
      <vt:lpstr>                                             5G Band detail:</vt:lpstr>
      <vt:lpstr>                                         5G Band detail:</vt:lpstr>
      <vt:lpstr>                                          5G Band detail:</vt:lpstr>
      <vt:lpstr>                         Weak Coverage area for all Operator</vt:lpstr>
      <vt:lpstr>                         Mixed Coverage area for all Operator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Technologies: Drive Route</dc:title>
  <dc:creator>MT</dc:creator>
  <cp:lastModifiedBy>MT</cp:lastModifiedBy>
  <cp:revision>6</cp:revision>
  <dcterms:created xsi:type="dcterms:W3CDTF">2021-03-19T02:18:25Z</dcterms:created>
  <dcterms:modified xsi:type="dcterms:W3CDTF">2021-03-19T03:14:33Z</dcterms:modified>
</cp:coreProperties>
</file>