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0"/>
  </p:notesMasterIdLst>
  <p:handoutMasterIdLst>
    <p:handoutMasterId r:id="rId21"/>
  </p:handoutMasterIdLst>
  <p:sldIdLst>
    <p:sldId id="343" r:id="rId2"/>
    <p:sldId id="456" r:id="rId3"/>
    <p:sldId id="531" r:id="rId4"/>
    <p:sldId id="425" r:id="rId5"/>
    <p:sldId id="488" r:id="rId6"/>
    <p:sldId id="545" r:id="rId7"/>
    <p:sldId id="480" r:id="rId8"/>
    <p:sldId id="542" r:id="rId9"/>
    <p:sldId id="532" r:id="rId10"/>
    <p:sldId id="533" r:id="rId11"/>
    <p:sldId id="535" r:id="rId12"/>
    <p:sldId id="544" r:id="rId13"/>
    <p:sldId id="549" r:id="rId14"/>
    <p:sldId id="547" r:id="rId15"/>
    <p:sldId id="548" r:id="rId16"/>
    <p:sldId id="490" r:id="rId17"/>
    <p:sldId id="546" r:id="rId18"/>
    <p:sldId id="423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104" d="100"/>
          <a:sy n="104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7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9A059.EACDF54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:  B3 | B8 | B40 | N78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Good Coverage Screenshots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CC316-5BA9-1CC7-92F6-CA95972E3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8223"/>
            <a:ext cx="3486150" cy="2009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BD5548-A9CD-98BB-8975-60B11D44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30002"/>
            <a:ext cx="3466394" cy="2157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12F661-F760-8ED3-CF34-70A216EFC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645" y="1147465"/>
            <a:ext cx="2971800" cy="478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5497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00800" y="953321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 </a:t>
            </a:r>
          </a:p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 : NSA to LTE to NSA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Handover – 5G to 4G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BA090-709B-C0E8-B978-C5DA4BB4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2768301"/>
            <a:ext cx="6387201" cy="3061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CDC74-3050-2406-941D-58DBB2A02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3" y="2057400"/>
            <a:ext cx="2438399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7236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25DCF-5D11-7C2E-CAF4-5AFFA40B2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4648200" cy="11430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 –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18.522194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N,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73.844303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E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Shivaji Nagar,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Pune, India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Specification –VI 5G limited coverage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5DBE4-1B31-92E7-F879-32D9FC4F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5G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0274C-F988-170E-137A-FD796838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30" y="2557182"/>
            <a:ext cx="8516539" cy="4029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A1F70A-83FF-9CE7-964C-5A2A306BA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450" y="727175"/>
            <a:ext cx="3124201" cy="18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08175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   5G to 4G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HANDOVER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Lat –</a:t>
            </a:r>
            <a:r>
              <a:rPr lang="en-IN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18.522194</a:t>
            </a:r>
            <a:r>
              <a:rPr lang="en-IN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N,</a:t>
            </a:r>
            <a:br>
              <a:rPr lang="en-IN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en-IN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73.844303</a:t>
            </a:r>
            <a:r>
              <a:rPr lang="en-IN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E</a:t>
            </a:r>
            <a:br>
              <a:rPr lang="en-IN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r>
              <a:rPr lang="en-IN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Shivaji Nagar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68B9E5-28C0-2A68-3E8D-7B346D6D0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-2309"/>
            <a:ext cx="3350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62B02-D9CA-8A2E-BD3C-B6ABC75D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8610600" cy="49403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Long-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Location- NA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 No Location Found / Not in Scope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AA7F0-CFBF-F778-2090-7226BF16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0366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SRVCC(AIRTEL,VI) and Call drop(Airtel ,Jio ,VI)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02216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8AB2E8-3EC7-5D3F-8235-F1F07879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4191000" cy="1469430"/>
          </a:xfrm>
        </p:spPr>
        <p:txBody>
          <a:bodyPr/>
          <a:lstStyle/>
          <a:p>
            <a:pPr marL="109537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BSNL VOLTE AREA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Location Found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25986-23E8-69C0-636F-BBC4BB3CA6B6}"/>
              </a:ext>
            </a:extLst>
          </p:cNvPr>
          <p:cNvSpPr txBox="1"/>
          <p:nvPr/>
        </p:nvSpPr>
        <p:spPr>
          <a:xfrm>
            <a:off x="5334000" y="850900"/>
            <a:ext cx="4579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 ROAMING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Lat/Long-</a:t>
            </a:r>
            <a: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b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IN" sz="2000" dirty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Location Found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6903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 Drive Route covered during mobility. )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6D459-7F35-CDF3-2470-5A9BAA5E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860"/>
            <a:ext cx="9144000" cy="58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0665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 Drive Route covered during mobility. )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9BCE0D-1637-A38B-0BCE-3DC31B7E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339085" cy="48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717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(Pune/India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07687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GMT+5:30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Pune/India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41917"/>
              </p:ext>
            </p:extLst>
          </p:nvPr>
        </p:nvGraphicFramePr>
        <p:xfrm>
          <a:off x="304800" y="1940737"/>
          <a:ext cx="8534400" cy="318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15920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B41/N78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VoWiFi/VoLTE/4G/3G/2G/5G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2100/900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169533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operator </a:t>
            </a: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12/02/2024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A698A-2486-2D0A-293D-59AF6F1B2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2040467"/>
            <a:ext cx="68103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r>
              <a:rPr lang="en-IN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B3 | B5 | B40</a:t>
            </a:r>
            <a:r>
              <a:rPr lang="en-IN" sz="12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N78 | N28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Good Coverage Screenshots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05BE6-063A-8283-4260-DB28B39B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55" y="4787929"/>
            <a:ext cx="6953250" cy="1990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6007D0-E8A5-E9B9-99B9-0E1148F6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958047"/>
            <a:ext cx="3495675" cy="201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DC1926-890F-B2B3-BF0F-C22D6841F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894" y="1074708"/>
            <a:ext cx="2454287" cy="3586514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00800" y="953321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N78 – B40 – N78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Handover – 5G to 4G</a:t>
            </a:r>
            <a:endParaRPr lang="en-US" sz="2400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BE3AF0E7-E5F5-B462-B61F-C6FAD92C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1" y="2680227"/>
            <a:ext cx="7325598" cy="323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407545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19B3B-7449-43D3-53AD-2F1A22CA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5" y="1066800"/>
            <a:ext cx="6553200" cy="1033462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Long - 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- NA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 No Location Found / Not in Scope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E6A6CD-AE08-750A-2D63-DA7A5281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" y="264319"/>
            <a:ext cx="4343400" cy="11430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VoNR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call on NR to LTE route ,Jio</a:t>
            </a:r>
            <a:endParaRPr lang="en-IN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27359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12/02/2024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EA888-5BF8-176F-7363-1A4EDF5FC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1981200"/>
            <a:ext cx="68865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9145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911</TotalTime>
  <Words>427</Words>
  <Application>Microsoft Office PowerPoint</Application>
  <PresentationFormat>On-screen Show (4:3)</PresentationFormat>
  <Paragraphs>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Drive Route operator </vt:lpstr>
      <vt:lpstr>PowerPoint Presentation</vt:lpstr>
      <vt:lpstr>PowerPoint Presentation</vt:lpstr>
      <vt:lpstr>PowerPoint Presentation</vt:lpstr>
      <vt:lpstr>VoNR call on NR to LTE route ,Jio</vt:lpstr>
      <vt:lpstr>PowerPoint Presentation</vt:lpstr>
      <vt:lpstr>PowerPoint Presentation</vt:lpstr>
      <vt:lpstr>PowerPoint Presentation</vt:lpstr>
      <vt:lpstr>VI 5G</vt:lpstr>
      <vt:lpstr>    VI   5G to 4G HANDOVER  LOCATION  Lat – 18.522194° N, Long - 73.844303° E  Location–Shivaji Nagar</vt:lpstr>
      <vt:lpstr>SRVCC(AIRTEL,VI) and Call drop(Airtel ,Jio ,VI)</vt:lpstr>
      <vt:lpstr>PowerPoint Presentation</vt:lpstr>
      <vt:lpstr>  ( Drive Route covered during mobility. )    </vt:lpstr>
      <vt:lpstr>  ( Drive Route covered during mobility. )  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Sravani Patakamuri</cp:lastModifiedBy>
  <cp:revision>896</cp:revision>
  <dcterms:created xsi:type="dcterms:W3CDTF">2007-12-16T16:40:02Z</dcterms:created>
  <dcterms:modified xsi:type="dcterms:W3CDTF">2024-02-12T09:21:35Z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