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2" r:id="rId7"/>
    <p:sldId id="26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6.029%" autoAdjust="0"/>
    <p:restoredTop sz="94.66%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slide" Target="slides/slide7.xml"/><Relationship Id="rId3" Type="http://purl.oclc.org/ooxml/officeDocument/relationships/slide" Target="slides/slide2.xml"/><Relationship Id="rId7" Type="http://purl.oclc.org/ooxml/officeDocument/relationships/slide" Target="slides/slide6.xml"/><Relationship Id="rId12" Type="http://purl.oclc.org/ooxml/officeDocument/relationships/tableStyles" Target="tableStyle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theme" Target="theme/theme1.xml"/><Relationship Id="rId5" Type="http://purl.oclc.org/ooxml/officeDocument/relationships/slide" Target="slides/slide4.xml"/><Relationship Id="rId10" Type="http://purl.oclc.org/ooxml/officeDocument/relationships/viewProps" Target="viewProps.xml"/><Relationship Id="rId4" Type="http://purl.oclc.org/ooxml/officeDocument/relationships/slide" Target="slides/slide3.xml"/><Relationship Id="rId9" Type="http://purl.oclc.org/ooxml/officeDocument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3355-DC1B-42AB-878C-AFAD9FC1A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60163-1F57-40FF-B66F-F69389FC9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266C1-1AE4-4C90-814E-45112E78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1A58E-F181-428D-B89D-1B0459F2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75EEF-F84B-4620-B22D-1B0E9BB22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364021"/>
      </p:ext>
    </p:extLst>
  </p:cSld>
  <p:clrMapOvr>
    <a:masterClrMapping/>
  </p:clrMapOvr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F8E9-62B6-4153-A4A1-D205450D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48C49-C402-4294-A650-DF9410325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E4558-113A-485E-AE9E-2D1179217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DA6D-0CE2-4848-88C4-AD68B545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328ED-5CBB-4C85-A127-54191FD9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85605"/>
      </p:ext>
    </p:extLst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30760-623F-4164-B150-0C7CF44E3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61FEC-4BDB-4105-ADB2-D536D1C1F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4C850-C69E-4AC8-90B9-8F69DDAD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B92AA-C453-485B-B69D-9123627A1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FD32-7871-4CBC-9CF9-4948D0E5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603847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97A2-C6FA-4CC0-A3E3-87F82D2A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DCED-9251-4002-A46A-B79F210AD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C531E-CFAF-4794-A0E7-45D0B0C2E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693A1-50C8-4220-A43E-5D5F70A6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E4CAE-4BFB-432F-BCC8-3B07A2D4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147342"/>
      </p:ext>
    </p:extLst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E7ED7-E29A-435C-B029-83237CEDD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F0204-659C-40C9-BA0F-713CE53FF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%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%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%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60C3D-99DD-4A7A-BB9C-7D776558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76E01-CA5E-44C7-B481-B5EE7AA9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A29A-A619-4412-A1A6-282BB11B1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0291262"/>
      </p:ext>
    </p:extLst>
  </p:cSld>
  <p:clrMapOvr>
    <a:masterClrMapping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7B61C-60CF-4DF7-B2DD-087823F9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F1029-B815-4AEA-B788-E51AD596A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8242B-5C85-4128-BB70-791CBC91F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52176-A45E-495A-9AEB-48102A22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053F1-7008-4501-9129-715973D9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F3763-C62E-4257-9C6D-26098B09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103309"/>
      </p:ext>
    </p:extLst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F648-A2DF-4751-980E-FDA5C309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27590-DB26-4AA9-BCE5-3DCCFB6CF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39757-3E82-4597-9E61-D0362230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2A1DF8-462E-4B00-9A41-C5FC330E5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018D9-85CC-4ADA-B218-E948A73D1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F0AC96-3C9F-43DC-A6EA-0D32840E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20CB85-0BEA-45AF-BFFA-C91D3EBC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02A661-F5D8-4295-BD2D-1BBC924E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38708"/>
      </p:ext>
    </p:extLst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6AEA6-5F8D-4925-9BD7-0F6CB6F5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7790A1-4F10-4D9A-8D63-3728F3C4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CECD7-306E-4A58-8E33-10BF9B4F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751B3-12B9-44BB-AA2A-366C0B22D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061315"/>
      </p:ext>
    </p:extLst>
  </p:cSld>
  <p:clrMapOvr>
    <a:masterClrMapping/>
  </p:clrMapOvr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2A9C6B-EB3C-4DEB-B520-929E73A2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C6D1A5-523A-4694-A57A-142584A5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D1DE9-0C3B-4303-83BE-7EFE35C7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7209055"/>
      </p:ext>
    </p:extLst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5A7F-A1E3-4B55-BB2E-2DFA0DB3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A75DA-CB66-4E02-A29D-DA4FAE500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4C0DC-4947-4265-AADD-046072A4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D5950-47A0-4FB5-83CA-692DF1DC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CD32E-09C4-4A93-A6E7-3520E63BE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B71A9-DF6E-4CE3-94D1-CD3CE727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339223"/>
      </p:ext>
    </p:extLst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FC84B-09F0-4DD3-A65A-E3629F9F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7BDE3-0B6F-463F-81B5-4D1D8C94CE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8C7C8-8301-4C04-AB87-501D11D70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F9997-1783-4D6D-9695-BF35D04D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B095A-00F2-45F9-9C62-8489F930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7579E-A8C2-4B57-ADFC-31D217AF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1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4BE1C-EA7D-4913-8B23-B9A52E6F0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3F457-6F9B-4910-A421-6E0913941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0194F-4710-4164-AC25-EDF2D93CF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477B98B9-EF0A-4332-8866-2851F82F1F16}" type="datetimeFigureOut">
              <a:rPr lang="de-DE" smtClean="0"/>
              <a:t>30.09.2020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D73A8-3D43-421E-91D5-620A3E944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07A26-9B49-45D3-90D6-488BC2D1B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7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purl.oclc.org/ooxml/officeDocument/relationships/image" Target="../media/image1.jpeg"/><Relationship Id="rId2" Type="http://purl.oclc.org/ooxml/officeDocument/relationships/hyperlink" Target="mailto:bmandlekar@marquistech.com" TargetMode="External"/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jpeg"/><Relationship Id="rId1" Type="http://purl.oclc.org/ooxml/officeDocument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purl.oclc.org/ooxml/officeDocument/relationships/image" Target="../media/image2.png"/><Relationship Id="rId1" Type="http://purl.oclc.org/ooxml/officeDocument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purl.oclc.org/ooxml/officeDocument/relationships/image" Target="../media/image1.jpeg"/><Relationship Id="rId1" Type="http://purl.oclc.org/ooxml/officeDocument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purl.oclc.org/ooxml/officeDocument/relationships/image" Target="../media/image4.png"/><Relationship Id="rId1" Type="http://purl.oclc.org/ooxml/officeDocument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purl.oclc.org/ooxml/officeDocument/relationships/image" Target="../media/image1.jpe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chemeClr val="accent1">
            <a:lumMod val="75%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2A65-84DC-4792-9399-E95F7C916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chemeClr val="tx2">
                    <a:lumMod val="20%"/>
                    <a:lumOff val="80%"/>
                  </a:schemeClr>
                </a:solidFill>
              </a:rPr>
              <a:t>Drive Rout Coverage</a:t>
            </a:r>
            <a:endParaRPr lang="de-DE" sz="6600" b="1" dirty="0">
              <a:solidFill>
                <a:schemeClr val="tx2">
                  <a:lumMod val="20%"/>
                  <a:lumOff val="80%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E225B-8461-467F-9F2A-83C3667C4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289" y="4685771"/>
            <a:ext cx="4673600" cy="1049866"/>
          </a:xfrm>
        </p:spPr>
        <p:txBody>
          <a:bodyPr>
            <a:normAutofit/>
          </a:bodyPr>
          <a:lstStyle/>
          <a:p>
            <a:pPr algn="l"/>
            <a:r>
              <a:rPr lang="en-US" sz="2900" dirty="0">
                <a:solidFill>
                  <a:schemeClr val="bg1"/>
                </a:solidFill>
              </a:rPr>
              <a:t>Bakul Mandlekar</a:t>
            </a:r>
            <a:br>
              <a:rPr lang="en-US" sz="29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bmandlekar@marquistech.com</a:t>
            </a:r>
            <a:endParaRPr lang="en-US" sz="2200" dirty="0">
              <a:solidFill>
                <a:schemeClr val="bg1"/>
              </a:solidFill>
            </a:endParaRPr>
          </a:p>
          <a:p>
            <a:pPr algn="l"/>
            <a:endParaRPr lang="en-US" sz="1400" dirty="0"/>
          </a:p>
          <a:p>
            <a:pPr algn="l"/>
            <a:endParaRPr lang="en-US" sz="1400" dirty="0"/>
          </a:p>
          <a:p>
            <a:endParaRPr lang="de-DE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EFB9D897-D9C9-4054-AC90-AA3625375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8868635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D399-2140-4252-84F0-6A643161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4225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Drive Route Coverage : Telekom</a:t>
            </a:r>
            <a:endParaRPr lang="de-DE" b="1" dirty="0">
              <a:solidFill>
                <a:srgbClr val="0070C0"/>
              </a:solidFill>
            </a:endParaRP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1F1DD73D-0DAB-40C4-93FB-5B1DCB611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707713"/>
      </p:ext>
    </p:extLst>
  </p:cSld>
  <p:clrMapOvr>
    <a:masterClrMapping/>
  </p:clrMapOvr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E10F-6ED6-4675-9CBC-56519CF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8356" y="466928"/>
            <a:ext cx="2924025" cy="6011694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Operator: Telekom</a:t>
            </a:r>
            <a:b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Band: N1</a:t>
            </a: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r>
              <a:rPr lang="en-US" sz="2000" b="1" kern="1200" dirty="0">
                <a:latin typeface="+mn-lt"/>
                <a:ea typeface="+mj-ea"/>
                <a:cs typeface="+mj-cs"/>
              </a:rPr>
              <a:t>A: Coffee Fellows</a:t>
            </a:r>
            <a:br>
              <a:rPr lang="en-US" sz="2000" kern="1200" dirty="0">
                <a:latin typeface="+mn-lt"/>
                <a:ea typeface="+mj-ea"/>
                <a:cs typeface="+mj-cs"/>
              </a:rPr>
            </a:br>
            <a:r>
              <a:rPr lang="de-DE" sz="2000" b="0" i="0" dirty="0">
                <a:effectLst/>
                <a:latin typeface="+mn-lt"/>
              </a:rPr>
              <a:t>Königsallee 92, 40212 Düsseldorf</a:t>
            </a:r>
            <a:br>
              <a:rPr lang="de-DE" sz="2000" b="0" i="0" dirty="0">
                <a:effectLst/>
                <a:latin typeface="+mn-lt"/>
              </a:rPr>
            </a:br>
            <a:br>
              <a:rPr lang="de-DE" sz="2000" b="0" i="0" dirty="0">
                <a:effectLst/>
                <a:latin typeface="+mn-lt"/>
              </a:rPr>
            </a:br>
            <a:r>
              <a:rPr lang="de-DE" sz="2000" b="1" dirty="0">
                <a:latin typeface="+mn-lt"/>
              </a:rPr>
              <a:t>B: SATURN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Königsallee 56, 40212 Düsseldorf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C: Deutsche Bank Branch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Königsallee 45-47, 40212 Düsseldorf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D: Inte rContinental Düsseldorf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Königsallee 59, 40215 Düsseldorf</a:t>
            </a:r>
            <a:endParaRPr lang="de-DE" sz="2000" dirty="0"/>
          </a:p>
        </p:txBody>
      </p:sp>
      <p:pic>
        <p:nvPicPr>
          <p:cNvPr id="5" name="Picture 4" descr="Graphical user interface, application, map&#10;&#10;Description automatically generated">
            <a:extLst>
              <a:ext uri="{FF2B5EF4-FFF2-40B4-BE49-F238E27FC236}">
                <a16:creationId xmlns:a16="http://schemas.microsoft.com/office/drawing/2014/main" id="{412D5843-5432-4A05-8CD4-CC3191754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18" y="165449"/>
            <a:ext cx="8455820" cy="653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25643"/>
      </p:ext>
    </p:extLst>
  </p:cSld>
  <p:clrMapOvr>
    <a:masterClrMapping/>
  </p:clrMapOvr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E10F-6ED6-4675-9CBC-56519CF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8356" y="466928"/>
            <a:ext cx="2924025" cy="6011694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Operator: Telekom</a:t>
            </a:r>
            <a:b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Band: N78</a:t>
            </a: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r>
              <a:rPr lang="en-US" sz="2000" b="1" kern="1200" dirty="0">
                <a:latin typeface="+mn-lt"/>
                <a:ea typeface="+mj-ea"/>
                <a:cs typeface="+mj-cs"/>
              </a:rPr>
              <a:t>A: </a:t>
            </a:r>
            <a:r>
              <a:rPr lang="de-DE" sz="2000" b="1" kern="1200" dirty="0">
                <a:latin typeface="+mn-lt"/>
                <a:ea typeface="+mj-ea"/>
                <a:cs typeface="+mj-cs"/>
              </a:rPr>
              <a:t>Düsseldorf-Stadtmitte</a:t>
            </a:r>
            <a:br>
              <a:rPr lang="de-DE" sz="2000" b="1" kern="1200" dirty="0">
                <a:latin typeface="+mn-lt"/>
                <a:ea typeface="+mj-ea"/>
                <a:cs typeface="+mj-cs"/>
              </a:rPr>
            </a:br>
            <a:r>
              <a:rPr lang="de-DE" sz="2000" dirty="0">
                <a:latin typeface="+mn-lt"/>
              </a:rPr>
              <a:t>40210 Düsseldorf (51.223183, 6.789412)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B: TAKUMI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Immermannstraße 28, 40210 Düsseldorf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C: D-Klosterstraße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40210 Düsseldorf</a:t>
            </a:r>
            <a:endParaRPr lang="de-DE" sz="2000" dirty="0"/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72330449-25AE-4150-9F32-33C3CD534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18" y="227392"/>
            <a:ext cx="8644045" cy="625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8548"/>
      </p:ext>
    </p:extLst>
  </p:cSld>
  <p:clrMapOvr>
    <a:masterClrMapping/>
  </p:clrMapOvr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D399-2140-4252-84F0-6A643161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4225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Drive Route Coverage : Vodafone</a:t>
            </a:r>
            <a:endParaRPr lang="de-DE" b="1" dirty="0">
              <a:solidFill>
                <a:srgbClr val="0070C0"/>
              </a:solidFill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E112F3D1-8ADB-4CD2-901F-94434D186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485618"/>
      </p:ext>
    </p:extLst>
  </p:cSld>
  <p:clrMapOvr>
    <a:masterClrMapping/>
  </p:clrMapOvr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E10F-6ED6-4675-9CBC-56519CF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8356" y="466928"/>
            <a:ext cx="2924025" cy="6011694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Operator: Vodafone</a:t>
            </a:r>
            <a:b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Band: N78</a:t>
            </a: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br>
              <a:rPr lang="en-US" sz="2000" b="1" kern="1200" dirty="0">
                <a:latin typeface="+mn-lt"/>
                <a:ea typeface="+mj-ea"/>
                <a:cs typeface="+mj-cs"/>
              </a:rPr>
            </a:br>
            <a:r>
              <a:rPr lang="en-US" sz="2000" b="1" kern="1200" dirty="0">
                <a:latin typeface="+mn-lt"/>
                <a:ea typeface="+mj-ea"/>
                <a:cs typeface="+mj-cs"/>
              </a:rPr>
              <a:t>A: </a:t>
            </a:r>
            <a:r>
              <a:rPr lang="de-DE" sz="2000" b="1" kern="1200" dirty="0">
                <a:latin typeface="+mn-lt"/>
                <a:ea typeface="+mj-ea"/>
                <a:cs typeface="+mj-cs"/>
              </a:rPr>
              <a:t>Götschenbeck</a:t>
            </a:r>
            <a:br>
              <a:rPr lang="de-DE" sz="2000" b="1" kern="1200" dirty="0">
                <a:latin typeface="+mn-lt"/>
                <a:ea typeface="+mj-ea"/>
                <a:cs typeface="+mj-cs"/>
              </a:rPr>
            </a:br>
            <a:r>
              <a:rPr lang="de-DE" sz="2000" dirty="0">
                <a:latin typeface="+mn-lt"/>
              </a:rPr>
              <a:t>40882 Ratingen</a:t>
            </a:r>
            <a:br>
              <a:rPr lang="de-DE" sz="2000" dirty="0">
                <a:latin typeface="+mn-lt"/>
              </a:rPr>
            </a:br>
            <a:r>
              <a:rPr lang="de-DE" sz="2000" dirty="0">
                <a:latin typeface="+mn-lt"/>
              </a:rPr>
              <a:t>51.308843, 6.839174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B: </a:t>
            </a:r>
            <a:r>
              <a:rPr lang="sv-SE" sz="2000" b="1" dirty="0">
                <a:latin typeface="+mn-lt"/>
              </a:rPr>
              <a:t>L239</a:t>
            </a:r>
            <a:br>
              <a:rPr lang="sv-SE" sz="2000" b="1" dirty="0">
                <a:latin typeface="+mn-lt"/>
              </a:rPr>
            </a:br>
            <a:r>
              <a:rPr lang="sv-SE" sz="2000" dirty="0">
                <a:latin typeface="+mn-lt"/>
              </a:rPr>
              <a:t>40878 Ratingen</a:t>
            </a:r>
            <a:br>
              <a:rPr lang="sv-SE" sz="2000" dirty="0">
                <a:latin typeface="+mn-lt"/>
              </a:rPr>
            </a:br>
            <a:r>
              <a:rPr lang="sv-SE" sz="2000" dirty="0">
                <a:latin typeface="+mn-lt"/>
              </a:rPr>
              <a:t>51.305845, 6.837430</a:t>
            </a:r>
            <a:br>
              <a:rPr lang="de-DE" sz="2000" dirty="0">
                <a:latin typeface="+mn-lt"/>
              </a:rPr>
            </a:br>
            <a:br>
              <a:rPr lang="de-DE" sz="2000" dirty="0">
                <a:latin typeface="+mn-lt"/>
              </a:rPr>
            </a:br>
            <a:r>
              <a:rPr lang="de-DE" sz="2000" b="1" dirty="0">
                <a:latin typeface="+mn-lt"/>
              </a:rPr>
              <a:t>C: Bistro im Sportpark</a:t>
            </a:r>
            <a:br>
              <a:rPr lang="de-DE" sz="2000" b="1" dirty="0">
                <a:latin typeface="+mn-lt"/>
              </a:rPr>
            </a:br>
            <a:r>
              <a:rPr lang="de-DE" sz="2000" dirty="0">
                <a:latin typeface="+mn-lt"/>
              </a:rPr>
              <a:t>Götschenbeck 1a, 40882 Ratingen</a:t>
            </a:r>
          </a:p>
        </p:txBody>
      </p: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202A030C-F3EA-4509-AE8B-D83064452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19" y="147198"/>
            <a:ext cx="8626738" cy="656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204323"/>
      </p:ext>
    </p:extLst>
  </p:cSld>
  <p:clrMapOvr>
    <a:masterClrMapping/>
  </p:clrMapOvr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chemeClr val="accent1">
            <a:lumMod val="50%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EFB9D897-D9C9-4054-AC90-AA3625375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EF9365-AED9-48E9-9BBB-09584616E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20%"/>
                    <a:lumOff val="80%"/>
                  </a:schemeClr>
                </a:solidFill>
              </a:rPr>
              <a:t>Thank You..!!</a:t>
            </a:r>
            <a:endParaRPr lang="de-DE" b="1" dirty="0">
              <a:solidFill>
                <a:schemeClr val="tx2">
                  <a:lumMod val="20%"/>
                  <a:lumOff val="80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290574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0</TotalTime>
  <Words>163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Drive Rout Coverage</vt:lpstr>
      <vt:lpstr>Drive Route Coverage : Telekom</vt:lpstr>
      <vt:lpstr>Operator: Telekom Band: N1  A: Coffee Fellows Königsallee 92, 40212 Düsseldorf  B: SATURN Königsallee 56, 40212 Düsseldorf  C: Deutsche Bank Branch Königsallee 45-47, 40212 Düsseldorf  D: Inte rContinental Düsseldorf Königsallee 59, 40215 Düsseldorf</vt:lpstr>
      <vt:lpstr>Operator: Telekom Band: N78  A: Düsseldorf-Stadtmitte 40210 Düsseldorf (51.223183, 6.789412)  B: TAKUMI Immermannstraße 28, 40210 Düsseldorf  C: D-Klosterstraße 40210 Düsseldorf</vt:lpstr>
      <vt:lpstr>Drive Route Coverage : Vodafone</vt:lpstr>
      <vt:lpstr>Operator: Vodafone Band: N78  A: Götschenbeck 40882 Ratingen 51.308843, 6.839174  B: L239 40878 Ratingen 51.305845, 6.837430  C: Bistro im Sportpark Götschenbeck 1a, 40882 Ratingen</vt:lpstr>
      <vt:lpstr>Thank You..!!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 Rout Coverage</dc:title>
  <dc:creator>Bakul Mandlekar</dc:creator>
  <cp:lastModifiedBy>Bakul Mandlekar</cp:lastModifiedBy>
  <cp:revision>21</cp:revision>
  <dcterms:created xsi:type="dcterms:W3CDTF">2020-09-30T18:12:02Z</dcterms:created>
  <dcterms:modified xsi:type="dcterms:W3CDTF">2020-09-30T20:47:53Z</dcterms:modified>
</cp:coreProperties>
</file>