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16.029%" autoAdjust="0"/>
    <p:restoredTop sz="94.66%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tableStyles" Target="tableStyle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theme" Target="theme/theme1.xml"/><Relationship Id="rId5" Type="http://purl.oclc.org/ooxml/officeDocument/relationships/slide" Target="slides/slide4.xml"/><Relationship Id="rId10" Type="http://purl.oclc.org/ooxml/officeDocument/relationships/viewProps" Target="viewProps.xml"/><Relationship Id="rId4" Type="http://purl.oclc.org/ooxml/officeDocument/relationships/slide" Target="slides/slide3.xml"/><Relationship Id="rId9" Type="http://purl.oclc.org/ooxml/officeDocument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3355-DC1B-42AB-878C-AFAD9FC1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60163-1F57-40FF-B66F-F69389FC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66C1-1AE4-4C90-814E-45112E78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A58E-F181-428D-B89D-1B0459F2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5EEF-F84B-4620-B22D-1B0E9BB2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36402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8E9-62B6-4153-A4A1-D205450D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48C49-C402-4294-A650-DF941032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4558-113A-485E-AE9E-2D117921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DA6D-0CE2-4848-88C4-AD68B545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28ED-5CBB-4C85-A127-54191FD9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85605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30760-623F-4164-B150-0C7CF44E3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61FEC-4BDB-4105-ADB2-D536D1C1F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4C850-C69E-4AC8-90B9-8F69DDAD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92AA-C453-485B-B69D-9123627A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4FD32-7871-4CBC-9CF9-4948D0E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603847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97A2-C6FA-4CC0-A3E3-87F82D2A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DCED-9251-4002-A46A-B79F210AD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531E-CFAF-4794-A0E7-45D0B0C2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93A1-50C8-4220-A43E-5D5F70A6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E4CAE-4BFB-432F-BCC8-3B07A2D4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147342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7ED7-E29A-435C-B029-83237CED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F0204-659C-40C9-BA0F-713CE53F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0C3D-99DD-4A7A-BB9C-7D776558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6E01-CA5E-44C7-B481-B5EE7AA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A29A-A619-4412-A1A6-282BB11B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291262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B61C-60CF-4DF7-B2DD-087823F9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1029-B815-4AEA-B788-E51AD596A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242B-5C85-4128-BB70-791CBC91F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52176-A45E-495A-9AEB-48102A22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53F1-7008-4501-9129-715973D9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F3763-C62E-4257-9C6D-26098B09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10330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F648-A2DF-4751-980E-FDA5C309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7590-DB26-4AA9-BCE5-3DCCFB6CF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39757-3E82-4597-9E61-D03622305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A1DF8-462E-4B00-9A41-C5FC330E5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018D9-85CC-4ADA-B218-E948A73D1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0AC96-3C9F-43DC-A6EA-0D32840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0CB85-0BEA-45AF-BFFA-C91D3EB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2A661-F5D8-4295-BD2D-1BBC924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38708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AEA6-5F8D-4925-9BD7-0F6CB6F5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790A1-4F10-4D9A-8D63-3728F3C4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ECD7-306E-4A58-8E33-10BF9B4F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751B3-12B9-44BB-AA2A-366C0B22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06131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A9C6B-EB3C-4DEB-B520-929E73A2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6D1A5-523A-4694-A57A-142584A5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D1DE9-0C3B-4303-83BE-7EFE35C7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0905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5A7F-A1E3-4B55-BB2E-2DFA0DB3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75DA-CB66-4E02-A29D-DA4FAE50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4C0DC-4947-4265-AADD-046072A46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D5950-47A0-4FB5-83CA-692DF1DC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32E-09C4-4A93-A6E7-3520E63B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B71A9-DF6E-4CE3-94D1-CD3CE727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339223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C84B-09F0-4DD3-A65A-E3629F9F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7BDE3-0B6F-463F-81B5-4D1D8C94C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C7C8-8301-4C04-AB87-501D11D70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F9997-1783-4D6D-9695-BF35D04D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B095A-00F2-45F9-9C62-8489F93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7579E-A8C2-4B57-ADFC-31D217AF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17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4BE1C-EA7D-4913-8B23-B9A52E6F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F457-6F9B-4910-A421-6E0913941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0194F-4710-4164-AC25-EDF2D93CF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477B98B9-EF0A-4332-8866-2851F82F1F16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73A8-3D43-421E-91D5-620A3E944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7A26-9B49-45D3-90D6-488BC2D1B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F15FB8E1-1CF3-4139-93A0-6E17DF234A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4.pn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accent1">
            <a:lumMod val="75%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A65-84DC-4792-9399-E95F7C91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09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2">
                    <a:lumMod val="20%"/>
                    <a:lumOff val="80%"/>
                  </a:schemeClr>
                </a:solidFill>
              </a:rPr>
              <a:t>Drive Rout Coverage</a:t>
            </a:r>
            <a:endParaRPr lang="de-DE" sz="6600" b="1" dirty="0">
              <a:solidFill>
                <a:schemeClr val="tx2">
                  <a:lumMod val="20%"/>
                  <a:lumOff val="80%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E225B-8461-467F-9F2A-83C3667C4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89" y="4685771"/>
            <a:ext cx="4673600" cy="1049866"/>
          </a:xfrm>
        </p:spPr>
        <p:txBody>
          <a:bodyPr>
            <a:normAutofit/>
          </a:bodyPr>
          <a:lstStyle/>
          <a:p>
            <a:pPr algn="l"/>
            <a:r>
              <a:rPr lang="en-US" sz="2900" dirty="0">
                <a:solidFill>
                  <a:schemeClr val="bg1"/>
                </a:solidFill>
              </a:rPr>
              <a:t>Ayush Tripathi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atripathi@marquistech.com</a:t>
            </a:r>
            <a:endParaRPr lang="en-US" sz="2200" dirty="0">
              <a:solidFill>
                <a:schemeClr val="bg1"/>
              </a:solidFill>
            </a:endParaRP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endParaRPr lang="de-DE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FB9D897-D9C9-4054-AC90-AA362537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1" y="124837"/>
            <a:ext cx="4295776" cy="48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6863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D399-2140-4252-84F0-6A643161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225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Drive Route Coverage : Telekom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F1DD73D-0DAB-40C4-93FB-5B1DCB61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4295776" cy="48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0771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0480B-C4D1-4FED-9AB0-C3B63CDA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1" y="238327"/>
            <a:ext cx="8499557" cy="6381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B3DC4-8E33-4BC1-A962-5AC04B18FA52}"/>
              </a:ext>
            </a:extLst>
          </p:cNvPr>
          <p:cNvSpPr txBox="1"/>
          <p:nvPr/>
        </p:nvSpPr>
        <p:spPr>
          <a:xfrm>
            <a:off x="9129522" y="2430241"/>
            <a:ext cx="2833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Operator: </a:t>
            </a:r>
            <a:r>
              <a:rPr lang="en-US" sz="2000" b="1" dirty="0" err="1">
                <a:solidFill>
                  <a:srgbClr val="000099"/>
                </a:solidFill>
                <a:ea typeface="+mj-ea"/>
                <a:cs typeface="+mj-cs"/>
              </a:rPr>
              <a:t>Tmobile</a:t>
            </a:r>
            <a:b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Band: N78</a:t>
            </a:r>
          </a:p>
          <a:p>
            <a:endParaRPr lang="en-US" sz="2000" b="1" kern="1200" dirty="0">
              <a:solidFill>
                <a:srgbClr val="000099"/>
              </a:solidFill>
              <a:latin typeface="+mn-lt"/>
              <a:ea typeface="+mj-ea"/>
              <a:cs typeface="+mj-cs"/>
            </a:endParaRPr>
          </a:p>
          <a:p>
            <a:r>
              <a:rPr lang="de-DE" b="0" i="0" dirty="0">
                <a:solidFill>
                  <a:srgbClr val="3C4043"/>
                </a:solidFill>
                <a:effectLst/>
                <a:latin typeface="Roboto"/>
              </a:rPr>
              <a:t>Engerthstr. 51-47, 1200 Wien, Austria,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r>
              <a:rPr lang="en-US" sz="1800" kern="1200" dirty="0">
                <a:latin typeface="+mn-lt"/>
                <a:ea typeface="+mj-ea"/>
                <a:cs typeface="+mj-cs"/>
              </a:rPr>
              <a:t>48.2428055, 16.3820908</a:t>
            </a:r>
            <a:br>
              <a:rPr lang="de-DE" sz="1800" kern="1200" dirty="0">
                <a:latin typeface="+mn-lt"/>
                <a:ea typeface="+mj-ea"/>
                <a:cs typeface="+mj-cs"/>
              </a:rPr>
            </a:br>
            <a:br>
              <a:rPr lang="de-DE" sz="1800" dirty="0">
                <a:latin typeface="+mn-lt"/>
              </a:rPr>
            </a:br>
            <a:br>
              <a:rPr lang="de-DE" sz="18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35410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1DA1B-F68A-426F-9FF4-D8A8C358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1" y="353291"/>
            <a:ext cx="8530642" cy="6151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0B602-9BA6-494E-8D5A-D6F0CDFEB40D}"/>
              </a:ext>
            </a:extLst>
          </p:cNvPr>
          <p:cNvSpPr txBox="1"/>
          <p:nvPr/>
        </p:nvSpPr>
        <p:spPr>
          <a:xfrm>
            <a:off x="9217891" y="1926043"/>
            <a:ext cx="267854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Operator: </a:t>
            </a:r>
            <a:r>
              <a:rPr lang="en-US" sz="2000" b="1" dirty="0" err="1">
                <a:solidFill>
                  <a:srgbClr val="000099"/>
                </a:solidFill>
                <a:ea typeface="+mj-ea"/>
                <a:cs typeface="+mj-cs"/>
              </a:rPr>
              <a:t>Tmobile</a:t>
            </a:r>
            <a:b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Band: N1</a:t>
            </a:r>
          </a:p>
          <a:p>
            <a:endParaRPr lang="en-US" sz="2000" b="1" kern="1200" dirty="0">
              <a:solidFill>
                <a:srgbClr val="000099"/>
              </a:solidFill>
              <a:latin typeface="+mn-lt"/>
              <a:ea typeface="+mj-ea"/>
              <a:cs typeface="+mj-cs"/>
            </a:endParaRPr>
          </a:p>
          <a:p>
            <a:r>
              <a:rPr lang="de-DE" b="0" i="0" dirty="0">
                <a:solidFill>
                  <a:srgbClr val="3C4043"/>
                </a:solidFill>
                <a:effectLst/>
                <a:latin typeface="Roboto"/>
              </a:rPr>
              <a:t>Allerheiligengasse 13-7, 1200 Wien, Austria,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r>
              <a:rPr lang="en-US" sz="1800" kern="1200" dirty="0">
                <a:latin typeface="+mn-lt"/>
                <a:ea typeface="+mj-ea"/>
                <a:cs typeface="+mj-cs"/>
              </a:rPr>
              <a:t>48.237778 16.384025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A2691E6-98AF-418D-8D49-6BD7FACD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%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Allerheiligengasse 13-7, 1200 Wien, Austria</a:t>
            </a:r>
            <a:endParaRPr kumimoji="0" lang="en-US" altLang="en-US" sz="1800" b="0" i="0" u="none" strike="noStrike" cap="none" normalizeH="0" baseline="0%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5EB9E7-C703-4747-B762-ECC5C693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%">
                <a:ln>
                  <a:noFill/>
                </a:ln>
                <a:solidFill>
                  <a:srgbClr val="3C4043"/>
                </a:solidFill>
                <a:effectLst/>
                <a:latin typeface="Roboto"/>
              </a:rPr>
              <a:t>Allerheiligengasse 13-7, 1200 Wien, Austria</a:t>
            </a:r>
            <a:endParaRPr kumimoji="0" lang="en-US" altLang="en-US" sz="1800" b="0" i="0" u="none" strike="noStrike" cap="none" normalizeH="0" baseline="0%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26311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2E63-9A20-4B01-B79E-9D82601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3A and H3G  locations Vienna</a:t>
            </a:r>
            <a:br>
              <a:rPr lang="en-IN" sz="18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AEFD43-EF21-420B-9388-7B73FC6864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912" y="2024856"/>
            <a:ext cx="59721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9779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7BDD-3903-400B-818D-B56416C8C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33687" y="1071562"/>
            <a:ext cx="65246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79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accent1">
            <a:lumMod val="50%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FB9D897-D9C9-4054-AC90-AA362537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4295776" cy="48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EF9365-AED9-48E9-9BBB-09584616E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20%"/>
                    <a:lumOff val="80%"/>
                  </a:schemeClr>
                </a:solidFill>
              </a:rPr>
              <a:t>Thank You..!!</a:t>
            </a:r>
            <a:endParaRPr lang="de-DE" b="1" dirty="0">
              <a:solidFill>
                <a:schemeClr val="tx2">
                  <a:lumMod val="20%"/>
                  <a:lumOff val="80%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90574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88</TotalTime>
  <Words>80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Drive Rout Coverage</vt:lpstr>
      <vt:lpstr>Drive Route Coverage : Telekom</vt:lpstr>
      <vt:lpstr>PowerPoint Presentation</vt:lpstr>
      <vt:lpstr>PowerPoint Presentation</vt:lpstr>
      <vt:lpstr>3A and H3G  locations Vienna </vt:lpstr>
      <vt:lpstr>PowerPoint Presentation</vt:lpstr>
      <vt:lpstr>Thank You..!!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Rout Coverage</dc:title>
  <dc:creator>Bakul Mandlekar</dc:creator>
  <cp:lastModifiedBy>Arvinder Kaur</cp:lastModifiedBy>
  <cp:revision>25</cp:revision>
  <dcterms:created xsi:type="dcterms:W3CDTF">2020-09-30T18:12:02Z</dcterms:created>
  <dcterms:modified xsi:type="dcterms:W3CDTF">2021-05-04T05:50:35Z</dcterms:modified>
</cp:coreProperties>
</file>