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1"/>
  </p:notesMasterIdLst>
  <p:handoutMasterIdLst>
    <p:handoutMasterId r:id="rId22"/>
  </p:handoutMasterIdLst>
  <p:sldIdLst>
    <p:sldId id="343" r:id="rId2"/>
    <p:sldId id="456" r:id="rId3"/>
    <p:sldId id="405" r:id="rId4"/>
    <p:sldId id="425" r:id="rId5"/>
    <p:sldId id="530" r:id="rId6"/>
    <p:sldId id="426" r:id="rId7"/>
    <p:sldId id="529" r:id="rId8"/>
    <p:sldId id="531" r:id="rId9"/>
    <p:sldId id="528" r:id="rId10"/>
    <p:sldId id="489" r:id="rId11"/>
    <p:sldId id="490" r:id="rId12"/>
    <p:sldId id="532" r:id="rId13"/>
    <p:sldId id="534" r:id="rId14"/>
    <p:sldId id="535" r:id="rId15"/>
    <p:sldId id="536" r:id="rId16"/>
    <p:sldId id="537" r:id="rId17"/>
    <p:sldId id="538" r:id="rId18"/>
    <p:sldId id="539" r:id="rId19"/>
    <p:sldId id="423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533" autoAdjust="0"/>
  </p:normalViewPr>
  <p:slideViewPr>
    <p:cSldViewPr>
      <p:cViewPr varScale="1">
        <p:scale>
          <a:sx n="79" d="100"/>
          <a:sy n="79" d="100"/>
        </p:scale>
        <p:origin x="150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8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8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(Reselection)</a:t>
            </a:r>
            <a:br>
              <a:rPr lang="en-US" sz="28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IN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8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2A4C1-CF79-A05A-39DB-B590BCECA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4399120" cy="365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59017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 Drive Route covered during mobility. )</a:t>
            </a:r>
            <a:br>
              <a:rPr lang="en-US" sz="24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I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F313E-F9AC-D270-E889-0C3F57D05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105" y="1642803"/>
            <a:ext cx="4412495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80665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A9528-093B-414C-BB0C-38E40B7C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828800"/>
            <a:ext cx="8229600" cy="1143000"/>
          </a:xfrm>
        </p:spPr>
        <p:txBody>
          <a:bodyPr/>
          <a:lstStyle/>
          <a:p>
            <a:r>
              <a:rPr lang="en-US" dirty="0" err="1"/>
              <a:t>Vivacom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4720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Vivacom</a:t>
            </a:r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BG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L7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49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3150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32581" y="381000"/>
            <a:ext cx="457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Near Cell screenshot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B3F61-1FE2-698D-A1B7-9F621ECBF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81" y="1147880"/>
            <a:ext cx="3419475" cy="1595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608F6-AF4E-AEE8-828C-C653C41D7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2" y="3048415"/>
            <a:ext cx="3419475" cy="1595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FFF720-E5AF-8EF7-0773-CE484FA2E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062482"/>
            <a:ext cx="3911792" cy="156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44756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Vivacom</a:t>
            </a:r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BG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L7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49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3150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-95dbm to 115dbm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8682-4CB8-401B-8E56-6DA4F1B27CC2}"/>
              </a:ext>
            </a:extLst>
          </p:cNvPr>
          <p:cNvSpPr txBox="1"/>
          <p:nvPr/>
        </p:nvSpPr>
        <p:spPr>
          <a:xfrm>
            <a:off x="76200" y="228600"/>
            <a:ext cx="457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Edge Cell screenshots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63B73-B1C2-88E8-4A8C-3F6C149DA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943" y="2714461"/>
            <a:ext cx="2915057" cy="19964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D8F-8B25-0B39-4B29-66B61E61F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43200"/>
            <a:ext cx="3038899" cy="19964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F6095E-8DAF-FCFE-DBF9-9F8FCEEA1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004591"/>
            <a:ext cx="3067050" cy="156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85058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( Mixed Mobility Area) screenshots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F75AF-E59E-0F54-9D77-6813C2D36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33587"/>
            <a:ext cx="4438650" cy="40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58481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7EDAB-968E-4831-B6D5-13EC532ABFE0}"/>
              </a:ext>
            </a:extLst>
          </p:cNvPr>
          <p:cNvSpPr txBox="1"/>
          <p:nvPr/>
        </p:nvSpPr>
        <p:spPr>
          <a:xfrm>
            <a:off x="457200" y="685800"/>
            <a:ext cx="457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SRVCC screenshot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43501-D9C1-20A8-1699-1467CA21E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90675"/>
            <a:ext cx="4267200" cy="420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57537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8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8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(Reselection)</a:t>
            </a:r>
            <a:br>
              <a:rPr lang="en-US" sz="28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IN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8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2375E-A67F-BF2B-D9FA-DAA706117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97793"/>
            <a:ext cx="4438650" cy="40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29887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 Drive Route covered during mobility. )</a:t>
            </a:r>
            <a:br>
              <a:rPr lang="en-US" sz="24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I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06CCAB-96DB-6202-82A2-648E6759D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71366"/>
            <a:ext cx="4176923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6985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(BULGARIA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251615"/>
              </p:ext>
            </p:extLst>
          </p:nvPr>
        </p:nvGraphicFramePr>
        <p:xfrm>
          <a:off x="1524000" y="2590800"/>
          <a:ext cx="6400800" cy="13411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Bulgaria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Sofia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GMT+3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sz="11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z="1100" smtClean="0">
                <a:latin typeface="+mj-lt"/>
              </a:rPr>
              <a:pPr>
                <a:defRPr/>
              </a:pPr>
              <a:t>3</a:t>
            </a:fld>
            <a:endParaRPr lang="en-US" sz="11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4488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Operators in Location</a:t>
            </a:r>
            <a:endParaRPr lang="en-IN" sz="3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79611CB-F788-4D8F-AC29-413DC3A90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670295"/>
              </p:ext>
            </p:extLst>
          </p:nvPr>
        </p:nvGraphicFramePr>
        <p:xfrm>
          <a:off x="1447801" y="1601127"/>
          <a:ext cx="6553200" cy="770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16485885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410910336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854668208"/>
                    </a:ext>
                  </a:extLst>
                </a:gridCol>
              </a:tblGrid>
              <a:tr h="161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MCC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MNC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Operator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922383"/>
                  </a:ext>
                </a:extLst>
              </a:tr>
              <a:tr h="1998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284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05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Telenor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281037"/>
                  </a:ext>
                </a:extLst>
              </a:tr>
              <a:tr h="1998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284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03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Vivacom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67378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EE76E0-FAA6-479E-8350-95F1ABCC9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312367"/>
              </p:ext>
            </p:extLst>
          </p:nvPr>
        </p:nvGraphicFramePr>
        <p:xfrm>
          <a:off x="990600" y="2766482"/>
          <a:ext cx="3898900" cy="1609006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21829162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74890394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501522853"/>
                    </a:ext>
                  </a:extLst>
                </a:gridCol>
              </a:tblGrid>
              <a:tr h="27271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Telenor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95037"/>
                  </a:ext>
                </a:extLst>
              </a:tr>
              <a:tr h="2727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3761"/>
                  </a:ext>
                </a:extLst>
              </a:tr>
              <a:tr h="518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L3, L7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59445"/>
                  </a:ext>
                </a:extLst>
              </a:tr>
              <a:tr h="2727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U1, U8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09093"/>
                  </a:ext>
                </a:extLst>
              </a:tr>
              <a:tr h="2727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GSM 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5851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E2117C-CA97-4D24-B6C0-1985EE7BC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777042"/>
              </p:ext>
            </p:extLst>
          </p:nvPr>
        </p:nvGraphicFramePr>
        <p:xfrm>
          <a:off x="5014912" y="2776007"/>
          <a:ext cx="3898900" cy="1598881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51028977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145894001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527952287"/>
                    </a:ext>
                  </a:extLst>
                </a:gridCol>
              </a:tblGrid>
              <a:tr h="27331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Vivacom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75666"/>
                  </a:ext>
                </a:extLst>
              </a:tr>
              <a:tr h="273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19249"/>
                  </a:ext>
                </a:extLst>
              </a:tr>
              <a:tr h="5056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L7, L3, L1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051442"/>
                  </a:ext>
                </a:extLst>
              </a:tr>
              <a:tr h="273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58627"/>
                  </a:ext>
                </a:extLst>
              </a:tr>
              <a:tr h="273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GSM 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9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-60dbm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-95dbm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 operator </a:t>
            </a:r>
          </a:p>
        </p:txBody>
      </p:sp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A9528-093B-414C-BB0C-38E40B7C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828800"/>
            <a:ext cx="8229600" cy="1143000"/>
          </a:xfrm>
        </p:spPr>
        <p:txBody>
          <a:bodyPr/>
          <a:lstStyle/>
          <a:p>
            <a:r>
              <a:rPr lang="en-US" dirty="0"/>
              <a:t>Telenor</a:t>
            </a:r>
          </a:p>
        </p:txBody>
      </p:sp>
    </p:spTree>
    <p:extLst>
      <p:ext uri="{BB962C8B-B14F-4D97-AF65-F5344CB8AC3E}">
        <p14:creationId xmlns:p14="http://schemas.microsoft.com/office/powerpoint/2010/main" val="280389432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Telenor BG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L3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1425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32581" y="381000"/>
            <a:ext cx="457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Near Cell screenshot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1EAC5B-A227-B736-87EB-2E5BBCB73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81" y="1176015"/>
            <a:ext cx="3606313" cy="175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4B049B-4F0F-16D9-ADC7-5D5F89527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36" y="3047999"/>
            <a:ext cx="3606313" cy="1712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5AC1E6-4E05-B800-B47A-4CA3EBDF7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627" y="3048000"/>
            <a:ext cx="3705671" cy="1712998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Telenor BG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L3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1425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-95dbm to 115dbm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8682-4CB8-401B-8E56-6DA4F1B27CC2}"/>
              </a:ext>
            </a:extLst>
          </p:cNvPr>
          <p:cNvSpPr txBox="1"/>
          <p:nvPr/>
        </p:nvSpPr>
        <p:spPr>
          <a:xfrm>
            <a:off x="76200" y="228600"/>
            <a:ext cx="457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Edge Cell screenshots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B0EC8-D6E9-8C02-13CF-E58549452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3162224" cy="151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4607D2-66C6-2A98-475A-BEDC7409C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599" y="2710374"/>
            <a:ext cx="3048425" cy="2000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634408-8BC9-1464-1C24-653808D77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98" y="2710704"/>
            <a:ext cx="3162224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867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( Mixed Mobility Area) screenshots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D55FD4-8F54-25BB-24F6-EDBE92974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80" y="2362200"/>
            <a:ext cx="4399120" cy="365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7EDAB-968E-4831-B6D5-13EC532ABFE0}"/>
              </a:ext>
            </a:extLst>
          </p:cNvPr>
          <p:cNvSpPr txBox="1"/>
          <p:nvPr/>
        </p:nvSpPr>
        <p:spPr>
          <a:xfrm>
            <a:off x="457200" y="685800"/>
            <a:ext cx="457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SRVCC screenshot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BFBEE-1B26-0322-0CD7-AAFF777E1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85582"/>
            <a:ext cx="47244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41385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719</TotalTime>
  <Words>295</Words>
  <Application>Microsoft Office PowerPoint</Application>
  <PresentationFormat>On-screen Show (4:3)</PresentationFormat>
  <Paragraphs>100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 </vt:lpstr>
      <vt:lpstr>Drive Route operator </vt:lpstr>
      <vt:lpstr>Telenor</vt:lpstr>
      <vt:lpstr>PowerPoint Presentation</vt:lpstr>
      <vt:lpstr>PowerPoint Presentation</vt:lpstr>
      <vt:lpstr>( Mixed Mobility Area) screenshots </vt:lpstr>
      <vt:lpstr>PowerPoint Presentation</vt:lpstr>
      <vt:lpstr>  (Reselection)    </vt:lpstr>
      <vt:lpstr>  ( Drive Route covered during mobility. )    </vt:lpstr>
      <vt:lpstr>Vivacom</vt:lpstr>
      <vt:lpstr>PowerPoint Presentation</vt:lpstr>
      <vt:lpstr>PowerPoint Presentation</vt:lpstr>
      <vt:lpstr>( Mixed Mobility Area) screenshots </vt:lpstr>
      <vt:lpstr>PowerPoint Presentation</vt:lpstr>
      <vt:lpstr>  (Reselection)    </vt:lpstr>
      <vt:lpstr>  ( Drive Route covered during mobility. )   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Dinesh Singh</cp:lastModifiedBy>
  <cp:revision>910</cp:revision>
  <dcterms:created xsi:type="dcterms:W3CDTF">2007-12-16T16:40:02Z</dcterms:created>
  <dcterms:modified xsi:type="dcterms:W3CDTF">2022-05-11T18:43:14Z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