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39" r:id="rId19"/>
    <p:sldId id="551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6/25/2021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57A31-6468-417E-BC80-3C4E1DC8A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5486400" cy="417195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0925C45-F426-43BE-B41A-DAB2265FBF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92490"/>
              </p:ext>
            </p:extLst>
          </p:nvPr>
        </p:nvGraphicFramePr>
        <p:xfrm>
          <a:off x="7162800" y="3095625"/>
          <a:ext cx="9144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2800" y="3095625"/>
                        <a:ext cx="9144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50313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76.993568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10.963380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5779911" y="2082225"/>
            <a:ext cx="276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Sam anna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nagar,podanur,Tamilnadu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CBCB5-280E-4325-9CA6-BDB4D7FB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5" y="2070641"/>
            <a:ext cx="4533900" cy="3838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13C4B-68BE-457E-90D4-532111875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91000"/>
            <a:ext cx="29527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619845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76.989073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10.958670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62786" y="3334345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5586412" y="2342508"/>
            <a:ext cx="341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Vellalore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road,arulmurgan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nagar,cheran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nagar,tamilnadu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BC723-7159-4297-B914-3B65798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4572000" cy="4095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D91139-5A19-4805-ACF6-7D408F6C2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11" y="4257675"/>
            <a:ext cx="29527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Coimbatore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Tamilnadu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3FA254-88E3-4315-B73C-17AB7DB4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85862"/>
            <a:ext cx="53340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10641-A302-45D9-9CA1-9B757355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5715000" cy="441959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2B11A5-5997-46FA-932D-409998EE0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63338"/>
              </p:ext>
            </p:extLst>
          </p:nvPr>
        </p:nvGraphicFramePr>
        <p:xfrm>
          <a:off x="7239000" y="2667000"/>
          <a:ext cx="9144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0" y="2667000"/>
                        <a:ext cx="9144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150493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76.989398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10.95582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019800" y="2580461"/>
            <a:ext cx="253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Mettur,Podanur,Tamilnadu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784051" y="3429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AACE6-0B77-469B-B58B-CF9B3273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66173"/>
            <a:ext cx="4181475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EFB77-E2ED-4334-8794-078F08AFE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025723"/>
            <a:ext cx="3305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501243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76.990924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10.961245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5921023" y="2170912"/>
            <a:ext cx="276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Vellalore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road,siddannapuram,podanur,tamilnadu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64FD8-C610-4416-8B60-9D31AB255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8" y="2310257"/>
            <a:ext cx="4705350" cy="384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7E4EF-AED8-4CB1-B9CF-B57C39620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3884633"/>
            <a:ext cx="3314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8A526-11FD-40CA-95B6-CF9D96B9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81100"/>
            <a:ext cx="54864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62001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VI 4G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71FF5-9D1B-4E7A-8AAC-97F3091A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19299"/>
            <a:ext cx="6019800" cy="399097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4CD975D-2D50-4516-865A-49D8FBB90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97942"/>
              </p:ext>
            </p:extLst>
          </p:nvPr>
        </p:nvGraphicFramePr>
        <p:xfrm>
          <a:off x="7315200" y="2795586"/>
          <a:ext cx="914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200" y="2795586"/>
                        <a:ext cx="9144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1E897A-01D7-4F83-B374-535EA57E8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1455738"/>
            <a:ext cx="6629400" cy="4648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ABCF72-DCF0-45C1-8539-AED82C19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Drive Route</a:t>
            </a:r>
          </a:p>
        </p:txBody>
      </p:sp>
    </p:spTree>
    <p:extLst>
      <p:ext uri="{BB962C8B-B14F-4D97-AF65-F5344CB8AC3E}">
        <p14:creationId xmlns:p14="http://schemas.microsoft.com/office/powerpoint/2010/main" val="2794302554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94490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64300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27972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322748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2100,1800 MHz – FDD(Band1,3)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68881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869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7253"/>
              </p:ext>
            </p:extLst>
          </p:nvPr>
        </p:nvGraphicFramePr>
        <p:xfrm>
          <a:off x="762000" y="1066801"/>
          <a:ext cx="7696200" cy="5106626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</a:t>
                      </a:r>
                      <a:r>
                        <a:rPr lang="en-IN" sz="16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www.myvi.in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40,41)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 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MHz – FDD(</a:t>
                      </a:r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1)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Supported(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611084"/>
              </p:ext>
            </p:extLst>
          </p:nvPr>
        </p:nvGraphicFramePr>
        <p:xfrm>
          <a:off x="874543" y="1032160"/>
          <a:ext cx="6041490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76.989393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10.955865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Sre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ayyanar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medical,podanur,tamilnadu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026B9-EE94-4BAD-B4FC-117A82D90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20627"/>
            <a:ext cx="4495800" cy="358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3BE9B5-BC82-4161-99EC-A357C3F0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12" y="2239677"/>
            <a:ext cx="2628900" cy="27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382120"/>
              </p:ext>
            </p:extLst>
          </p:nvPr>
        </p:nvGraphicFramePr>
        <p:xfrm>
          <a:off x="914402" y="1066841"/>
          <a:ext cx="6639485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77.012138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10.966192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288212" y="2590800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Kovai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Mahalingapuram,podanur,tamilnadu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79921-9F24-43D3-BAE3-9316C38F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95583"/>
            <a:ext cx="3581400" cy="3695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257C0D-D4DB-4E14-8887-5F9F76068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4" y="2137431"/>
            <a:ext cx="2638425" cy="30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Coimbatore,tamilnadu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06DA1-D9C8-4133-B119-049F8769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27819"/>
            <a:ext cx="5638800" cy="49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13769</TotalTime>
  <Words>606</Words>
  <Application>Microsoft Office PowerPoint</Application>
  <PresentationFormat>On-screen Show (4:3)</PresentationFormat>
  <Paragraphs>227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Near Cell VI:  </vt:lpstr>
      <vt:lpstr>Cell Edge VI:  </vt:lpstr>
      <vt:lpstr>Mixed coverage area Vodafone:  </vt:lpstr>
      <vt:lpstr>PowerPoint Presentation</vt:lpstr>
      <vt:lpstr>Total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882</cp:revision>
  <dcterms:created xsi:type="dcterms:W3CDTF">2007-12-16T16:40:02Z</dcterms:created>
  <dcterms:modified xsi:type="dcterms:W3CDTF">2021-06-25T10:32:10Z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