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8"/>
  </p:notesMasterIdLst>
  <p:handoutMasterIdLst>
    <p:handoutMasterId r:id="rId29"/>
  </p:handoutMasterIdLst>
  <p:sldIdLst>
    <p:sldId id="343" r:id="rId2"/>
    <p:sldId id="434" r:id="rId3"/>
    <p:sldId id="435" r:id="rId4"/>
    <p:sldId id="437" r:id="rId5"/>
    <p:sldId id="438" r:id="rId6"/>
    <p:sldId id="461" r:id="rId7"/>
    <p:sldId id="463" r:id="rId8"/>
    <p:sldId id="464" r:id="rId9"/>
    <p:sldId id="411" r:id="rId10"/>
    <p:sldId id="439" r:id="rId11"/>
    <p:sldId id="440" r:id="rId12"/>
    <p:sldId id="442" r:id="rId13"/>
    <p:sldId id="443" r:id="rId14"/>
    <p:sldId id="444" r:id="rId15"/>
    <p:sldId id="449" r:id="rId16"/>
    <p:sldId id="450" r:id="rId17"/>
    <p:sldId id="451" r:id="rId18"/>
    <p:sldId id="452" r:id="rId19"/>
    <p:sldId id="453" r:id="rId20"/>
    <p:sldId id="454" r:id="rId21"/>
    <p:sldId id="458" r:id="rId22"/>
    <p:sldId id="455" r:id="rId23"/>
    <p:sldId id="456" r:id="rId24"/>
    <p:sldId id="465" r:id="rId25"/>
    <p:sldId id="466" r:id="rId26"/>
    <p:sldId id="457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340" autoAdjust="0"/>
  </p:normalViewPr>
  <p:slideViewPr>
    <p:cSldViewPr>
      <p:cViewPr varScale="1">
        <p:scale>
          <a:sx n="87" d="100"/>
          <a:sy n="87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smtClean="0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Drive Route – Yangon (Myanmar)</a:t>
            </a:r>
            <a:endParaRPr lang="en-US" sz="3200" dirty="0" smtClean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 smtClean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Ooredoo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Location: Best Western Green Hill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Hotel Basement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16.801417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96.169480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" y="1219200"/>
            <a:ext cx="8801100" cy="42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Ooredoo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Upper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Pazundaung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 16.800934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96.186861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372475" cy="42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 Reselection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Ooredoo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Tamwe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Plaza Bus Stop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16.811348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96.171841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" y="1295400"/>
            <a:ext cx="86201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MPT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Bandarpin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Bus Station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dirty="0">
                <a:effectLst/>
              </a:rPr>
              <a:t> </a:t>
            </a:r>
            <a:r>
              <a:rPr lang="en-US" sz="1400" dirty="0">
                <a:effectLst/>
              </a:rPr>
              <a:t>16.809694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96.159492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2486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MPT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6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Ward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Lat:16.769193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Long:96.166841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62921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MPT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Nat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Mauk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16.799416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96.170202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2" y="1371600"/>
            <a:ext cx="8730867" cy="48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 Reselection Location of MPT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Zoological Garden Road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16.790362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96.157014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5" y="1371600"/>
            <a:ext cx="8617945" cy="46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Telenor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>
                <a:effectLst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 Western Green Hill Hotel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16.801417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96.169480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" y="1509584"/>
            <a:ext cx="8801100" cy="42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Location of Telenor</a:t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:</a:t>
            </a:r>
            <a:r>
              <a:rPr lang="en-US" sz="1400" b="0" dirty="0" smtClean="0">
                <a:effectLst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Thanlyin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Ramp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 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16.799904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96.227020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7" y="1509712"/>
            <a:ext cx="8053258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to 3G Reselection Location of Telenor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 City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Thanlyin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Gallery 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 16.777409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96.230947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492919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Hanoi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Vietnam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12131"/>
              </p:ext>
            </p:extLst>
          </p:nvPr>
        </p:nvGraphicFramePr>
        <p:xfrm>
          <a:off x="1524000" y="1371600"/>
          <a:ext cx="5257800" cy="4419600"/>
        </p:xfrm>
        <a:graphic>
          <a:graphicData uri="http://schemas.openxmlformats.org/drawingml/2006/table">
            <a:tbl>
              <a:tblPr/>
              <a:tblGrid>
                <a:gridCol w="2652245"/>
                <a:gridCol w="260555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Myanmar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Asia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Yangon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 of travel from New Delhi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Approx. 14 Hrs.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+6:30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+95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Tourist Visa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 Days , Single Entry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Contact Nisha Deshpande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2 passport size photographs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to 4G Reselection Location of Telenor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Giant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Wun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 16.806118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96.216227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219200"/>
            <a:ext cx="87725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248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of Service Location of All Operators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Location: Not found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effectLst/>
                <a:latin typeface="Calibri" pitchFamily="34" charset="0"/>
                <a:cs typeface="Calibri" pitchFamily="34" charset="0"/>
              </a:rPr>
              <a:t>Mobility Route1:4G</a:t>
            </a:r>
            <a:endParaRPr lang="en-US" sz="2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153400" cy="51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effectLst/>
                <a:latin typeface="Calibri" pitchFamily="34" charset="0"/>
                <a:cs typeface="Calibri" pitchFamily="34" charset="0"/>
              </a:rPr>
              <a:t>Mobility Route2:4G</a:t>
            </a:r>
            <a:endParaRPr lang="en-US" sz="28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15400" cy="50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Popular Android Apps used in 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Facebook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WhatsApp Messenger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Share it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Uber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True caller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 number used in Vietnam(Hanoi)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23711"/>
              </p:ext>
            </p:extLst>
          </p:nvPr>
        </p:nvGraphicFramePr>
        <p:xfrm>
          <a:off x="457200" y="1397000"/>
          <a:ext cx="8077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  <a:endParaRPr kumimoji="0" lang="en-US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  <a:endParaRPr kumimoji="0" lang="en-US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Ambulance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 Bridge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 smtClean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7503" name="Group 8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30528"/>
              </p:ext>
            </p:extLst>
          </p:nvPr>
        </p:nvGraphicFramePr>
        <p:xfrm>
          <a:off x="0" y="2743200"/>
          <a:ext cx="8991600" cy="1341120"/>
        </p:xfrm>
        <a:graphic>
          <a:graphicData uri="http://schemas.openxmlformats.org/drawingml/2006/table">
            <a:tbl>
              <a:tblPr/>
              <a:tblGrid>
                <a:gridCol w="1011292"/>
                <a:gridCol w="898925"/>
                <a:gridCol w="2923851"/>
                <a:gridCol w="415753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MCC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MNC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Bands (MHz)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Telenor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UMTS 2100 / LTE 1800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MPT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GSM 900 / UMTS 2100</a:t>
                      </a:r>
                      <a:r>
                        <a:rPr kumimoji="0" lang="de-DE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LTE 1800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Ooredoo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anose="020B0602030504020204" pitchFamily="34" charset="0"/>
                        </a:rPr>
                        <a:t>UMTS 900/2100 LTE 1800/2100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7876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68459"/>
              </p:ext>
            </p:extLst>
          </p:nvPr>
        </p:nvGraphicFramePr>
        <p:xfrm>
          <a:off x="76200" y="1600200"/>
          <a:ext cx="8915400" cy="2362199"/>
        </p:xfrm>
        <a:graphic>
          <a:graphicData uri="http://schemas.openxmlformats.org/drawingml/2006/table">
            <a:tbl>
              <a:tblPr/>
              <a:tblGrid>
                <a:gridCol w="735063"/>
                <a:gridCol w="1668219"/>
                <a:gridCol w="1656679"/>
                <a:gridCol w="3189969"/>
                <a:gridCol w="1665470"/>
              </a:tblGrid>
              <a:tr h="8631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Operator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Balance Check Code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Customer Care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Voice Mail No.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Telenor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*124#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Call </a:t>
                      </a: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979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for Prepaid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MPT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*124#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Call </a:t>
                      </a: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for Prepaid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Ooredoo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*124#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Call </a:t>
                      </a:r>
                      <a:r>
                        <a:rPr kumimoji="0" lang="en-I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anose="020F0502020204030204" pitchFamily="34" charset="0"/>
                        </a:rPr>
                        <a:t>234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 for Prepaid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00087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Manual APN Settings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44889" name="Text Box 857"/>
          <p:cNvSpPr txBox="1">
            <a:spLocks noChangeArrowheads="1"/>
          </p:cNvSpPr>
          <p:nvPr/>
        </p:nvSpPr>
        <p:spPr bwMode="auto">
          <a:xfrm>
            <a:off x="190500" y="1295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Attached is a sheet which has Manual APN Settings for all operators in </a:t>
            </a:r>
            <a:r>
              <a:rPr lang="en-US" sz="2000" dirty="0" smtClean="0">
                <a:latin typeface="Calibri" pitchFamily="34" charset="0"/>
              </a:rPr>
              <a:t>Yangon (Myanmar)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7797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 smtClean="0"/>
              <a:t>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 smtClean="0"/>
              <a:t>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 smtClean="0"/>
              <a:t>	:-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067662"/>
              </p:ext>
            </p:extLst>
          </p:nvPr>
        </p:nvGraphicFramePr>
        <p:xfrm>
          <a:off x="76201" y="1408120"/>
          <a:ext cx="9067800" cy="5145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205"/>
                <a:gridCol w="2984699"/>
                <a:gridCol w="3865896"/>
              </a:tblGrid>
              <a:tr h="285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Operator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Features/Services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Supports(Yes/No)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Telenor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MPT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0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1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Yes(3G)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Ooredoo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Yes(3G)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2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Additional Information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1408113"/>
            <a:ext cx="8763000" cy="499268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b="1" dirty="0"/>
              <a:t>Where to Get SIM cards?</a:t>
            </a:r>
          </a:p>
          <a:p>
            <a:pPr marL="109537" indent="0">
              <a:buNone/>
            </a:pPr>
            <a:r>
              <a:rPr lang="en-US" sz="1800" dirty="0"/>
              <a:t>    </a:t>
            </a:r>
            <a:r>
              <a:rPr lang="en-IN" sz="1800" dirty="0"/>
              <a:t>SIM cards </a:t>
            </a:r>
            <a:r>
              <a:rPr lang="en-IN" sz="1800" dirty="0" smtClean="0"/>
              <a:t>are available at Airport and in local operator outlet.</a:t>
            </a:r>
          </a:p>
          <a:p>
            <a:pPr marL="109537" indent="0">
              <a:buNone/>
            </a:pPr>
            <a:endParaRPr lang="en-US" sz="1800" b="1" dirty="0"/>
          </a:p>
          <a:p>
            <a:r>
              <a:rPr lang="en-US" sz="1800" b="1" dirty="0"/>
              <a:t>What Documents Required to Purchase SIM?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 smtClean="0"/>
              <a:t>At Airport passport is required and in City only mobile is required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Recharge Option for 8 days Testing?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800" dirty="0"/>
              <a:t>Recharges are available in all confectionery </a:t>
            </a:r>
            <a:r>
              <a:rPr lang="en-US" sz="1800" dirty="0" smtClean="0"/>
              <a:t>shops and street kiosks.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Hotel to Stay </a:t>
            </a:r>
            <a:endParaRPr lang="en-US" sz="1800" b="1" dirty="0" smtClean="0"/>
          </a:p>
          <a:p>
            <a:pPr marL="109537" indent="0">
              <a:buNone/>
            </a:pPr>
            <a:r>
              <a:rPr lang="en-US" sz="1800" dirty="0" smtClean="0"/>
              <a:t>    Best Western Green Hill Hotel</a:t>
            </a:r>
            <a:endParaRPr lang="en-US" sz="1800" dirty="0"/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Driver Details for </a:t>
            </a:r>
            <a:r>
              <a:rPr lang="en-US" sz="1800" b="1" dirty="0" smtClean="0"/>
              <a:t>Mobility?</a:t>
            </a:r>
          </a:p>
          <a:p>
            <a:pPr marL="109537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</a:t>
            </a:r>
            <a:r>
              <a:rPr lang="en-US" sz="1800" dirty="0" smtClean="0"/>
              <a:t>Mob:  +959799230125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Near Cell Location of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Ooredoo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Location: Best Western Green Hill Hotel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Lat: 16.801417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Long: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96.169480</a:t>
            </a: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" y="1219200"/>
            <a:ext cx="8801100" cy="428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824</TotalTime>
  <Words>432</Words>
  <Application>Microsoft Office PowerPoint</Application>
  <PresentationFormat>On-screen Show (4:3)</PresentationFormat>
  <Paragraphs>165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Arial</vt:lpstr>
      <vt:lpstr>Calibri</vt:lpstr>
      <vt:lpstr>Cambria</vt:lpstr>
      <vt:lpstr>Lucida Grande</vt:lpstr>
      <vt:lpstr>Lucida Sans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ヒラギノ角ゴ Pro W3</vt:lpstr>
      <vt:lpstr>Test Plan and Drive Route.potx</vt:lpstr>
      <vt:lpstr>Microsoft Excel Worksheet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 Cell Location of Ooredoo Location: Best Western Green Hill Hotel Lat: 16.801417   Long: 96.169480    </vt:lpstr>
      <vt:lpstr>Edge Cell Location of Ooredoo Location: Best Western Green Hill Hotel Basement  Lat: 16.801417   Long: 96.169480    </vt:lpstr>
      <vt:lpstr>4G to 3G Reselection Location of Ooredoo Location :Upper Pazundaung Lat:   16.800934 Long: 96.186861    </vt:lpstr>
      <vt:lpstr>3G to 4G Reselection Location of Ooredoo Location :Near Tamwe Plaza Bus Stop Lat: 16.811348 Long: 96.171841    </vt:lpstr>
      <vt:lpstr>Near Cell Location of MPT Location :Bandarpin Bus Station Lat:   16.809694 Long: 96.159492    </vt:lpstr>
      <vt:lpstr>Edge Cell Location of MPT Location : 6th Ward Lat:16.769193 Long:96.166841 </vt:lpstr>
      <vt:lpstr>4G to 3G Reselection Location of MPT Location :40 Nat Mauk St Lat: 16.799416 Long: 96.170202  </vt:lpstr>
      <vt:lpstr>3G to 4G Reselection Location of MPT Location :Zoological Garden Road Lat: 16.790362 Long: 96.157014     </vt:lpstr>
      <vt:lpstr>Near Cell Location of Telenor Location : Best Western Green Hill Hotel Lat: 16.801417   Long: 96.169480  </vt:lpstr>
      <vt:lpstr>Edge Cell Location of Telenor Location : Thanlyin Ramp Lat:   16.799904 Long:96.227020    </vt:lpstr>
      <vt:lpstr>4G to 3G Reselection Location of Telenor Location :Star City Thanlyin Gallery  Lat:   16.777409 Long: 96.230947    </vt:lpstr>
      <vt:lpstr>3G to 4G Reselection Location of Telenor Location :Giant Wun Road Lat:   16.806118 Long: 96.216227  </vt:lpstr>
      <vt:lpstr>Out of Service Location of All Operators  Location: Not found      </vt:lpstr>
      <vt:lpstr>Mobility Route1:4G</vt:lpstr>
      <vt:lpstr>Mobility Route2:4G</vt:lpstr>
      <vt:lpstr>Top Most Popular Android Apps used in Vietnam     </vt:lpstr>
      <vt:lpstr>Local EM number used in Vietnam(Hanoi)     </vt:lpstr>
      <vt:lpstr>       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Tushar Modi</cp:lastModifiedBy>
  <cp:revision>169</cp:revision>
  <dcterms:created xsi:type="dcterms:W3CDTF">2014-11-21T17:14:24Z</dcterms:created>
  <dcterms:modified xsi:type="dcterms:W3CDTF">2017-09-28T04:13:50Z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