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39" r:id="rId19"/>
    <p:sldId id="550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F63E1D5-D97F-49B1-B62F-E54B789A9E8A}">
          <p14:sldIdLst>
            <p14:sldId id="343"/>
            <p14:sldId id="540"/>
            <p14:sldId id="448"/>
            <p14:sldId id="465"/>
            <p14:sldId id="549"/>
            <p14:sldId id="425"/>
            <p14:sldId id="456"/>
            <p14:sldId id="458"/>
            <p14:sldId id="454"/>
            <p14:sldId id="541"/>
            <p14:sldId id="460"/>
            <p14:sldId id="462"/>
            <p14:sldId id="464"/>
            <p14:sldId id="467"/>
            <p14:sldId id="529"/>
            <p14:sldId id="530"/>
            <p14:sldId id="531"/>
          </p14:sldIdLst>
        </p14:section>
        <p14:section name="Untitled Section" id="{52F0ED71-9742-4257-BB49-D2206576695F}">
          <p14:sldIdLst>
            <p14:sldId id="539"/>
            <p14:sldId id="550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hikesh Wani" initials="RW" lastIdx="1" clrIdx="0">
    <p:extLst>
      <p:ext uri="{19B8F6BF-5375-455C-9EA6-DF929625EA0E}">
        <p15:presenceInfo xmlns:p15="http://schemas.microsoft.com/office/powerpoint/2012/main" userId="S::rwani@marquistech.com::548e1ab2-456f-47d0-8167-a3f4fd24cf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5122" autoAdjust="0"/>
  </p:normalViewPr>
  <p:slideViewPr>
    <p:cSldViewPr>
      <p:cViewPr varScale="1">
        <p:scale>
          <a:sx n="81" d="100"/>
          <a:sy n="81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1c834f3d-19b0-4d3e-bf24-d7c9be3a09af" providerId="ADAL" clId="{06ACEC47-BC56-41B9-A2F7-2A371CDA8826}"/>
    <pc:docChg chg="modSld">
      <pc:chgData name="Kuldeep Gairola" userId="1c834f3d-19b0-4d3e-bf24-d7c9be3a09af" providerId="ADAL" clId="{06ACEC47-BC56-41B9-A2F7-2A371CDA8826}" dt="2021-10-13T09:55:23.798" v="1" actId="20577"/>
      <pc:docMkLst>
        <pc:docMk/>
      </pc:docMkLst>
      <pc:sldChg chg="modSp mod">
        <pc:chgData name="Kuldeep Gairola" userId="1c834f3d-19b0-4d3e-bf24-d7c9be3a09af" providerId="ADAL" clId="{06ACEC47-BC56-41B9-A2F7-2A371CDA8826}" dt="2021-10-13T09:55:23.798" v="1" actId="20577"/>
        <pc:sldMkLst>
          <pc:docMk/>
          <pc:sldMk cId="556525859" sldId="549"/>
        </pc:sldMkLst>
        <pc:spChg chg="mod">
          <ac:chgData name="Kuldeep Gairola" userId="1c834f3d-19b0-4d3e-bf24-d7c9be3a09af" providerId="ADAL" clId="{06ACEC47-BC56-41B9-A2F7-2A371CDA8826}" dt="2021-10-13T09:55:23.798" v="1" actId="20577"/>
          <ac:spMkLst>
            <pc:docMk/>
            <pc:sldMk cId="556525859" sldId="549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6T12:11:46.656" idx="1">
    <p:pos x="4000" y="404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 &amp; Reliance JIO (FDD/TDD) LTE</a:t>
            </a:r>
          </a:p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Thiruvananthapuram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16ADCAF5-B9B2-4FD2-84C5-02BC544C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572000" cy="5122092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3CF2B8F-ECDF-40B0-B391-DCD7FFBC3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76419"/>
              </p:ext>
            </p:extLst>
          </p:nvPr>
        </p:nvGraphicFramePr>
        <p:xfrm>
          <a:off x="5867400" y="1447800"/>
          <a:ext cx="1905000" cy="168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806400" progId="Excel.Sheet.8">
                  <p:embed/>
                </p:oleObj>
              </mc:Choice>
              <mc:Fallback>
                <p:oleObj name="Worksheet" showAsIcon="1" r:id="rId3" imgW="914400" imgH="806400" progId="Excel.Sheet.8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3CF2B8F-ECDF-40B0-B391-DCD7FFBC3B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1447800"/>
                        <a:ext cx="1905000" cy="1680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EE08151-F271-4F9C-B9D7-115C33A2F020}"/>
              </a:ext>
            </a:extLst>
          </p:cNvPr>
          <p:cNvSpPr txBox="1"/>
          <p:nvPr/>
        </p:nvSpPr>
        <p:spPr>
          <a:xfrm>
            <a:off x="5486400" y="295236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Palayam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I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Nanthancode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Thiruvananthapuram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351151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76.959710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8.5076900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5105" y="32004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374F343-DA5E-4D8D-AB23-0B5ECDB55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3967444" y="1693902"/>
            <a:ext cx="3041646" cy="4630698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AC17D1C7-7376-433C-96FB-B7E7EC4B8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693902"/>
            <a:ext cx="3441700" cy="46306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7ABB6E-36BB-49C6-A7DF-311A3079DAD1}"/>
              </a:ext>
            </a:extLst>
          </p:cNvPr>
          <p:cNvSpPr txBox="1"/>
          <p:nvPr/>
        </p:nvSpPr>
        <p:spPr>
          <a:xfrm>
            <a:off x="6998456" y="1828800"/>
            <a:ext cx="22487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Palayam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jimmy indoor stadium Thiruvananthapuram.</a:t>
            </a:r>
          </a:p>
        </p:txBody>
      </p:sp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140942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76.956360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8.5037743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600" y="4513857"/>
            <a:ext cx="215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086601" y="2905858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Reserve bank of India,</a:t>
            </a: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medial one street.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57B290C-A46B-46D6-B292-B54472E8E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46"/>
          <a:stretch/>
        </p:blipFill>
        <p:spPr>
          <a:xfrm>
            <a:off x="3581401" y="1908389"/>
            <a:ext cx="3505199" cy="4401559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7BC5F122-2745-4980-9692-F36F5EC0F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240011" y="1908389"/>
            <a:ext cx="3341390" cy="44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886200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00E972-9E84-49A4-BAFC-6AEC43238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75852"/>
            <a:ext cx="3429000" cy="4722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9544A2-D908-4918-BBCD-F89C89E8DDB9}"/>
              </a:ext>
            </a:extLst>
          </p:cNvPr>
          <p:cNvSpPr txBox="1"/>
          <p:nvPr/>
        </p:nvSpPr>
        <p:spPr>
          <a:xfrm>
            <a:off x="5334000" y="3105834"/>
            <a:ext cx="4685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Thampanoor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Palayam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Thiruvananthapuram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73481"/>
              </p:ext>
            </p:extLst>
          </p:nvPr>
        </p:nvGraphicFramePr>
        <p:xfrm>
          <a:off x="609600" y="1028701"/>
          <a:ext cx="7315200" cy="537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574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48238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0486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94926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59148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073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450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/>
                        <a:t>8.51005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/>
                        <a:t>76 .960173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9F3745E-A5C4-403A-91C2-B7096E7C7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830474"/>
              </p:ext>
            </p:extLst>
          </p:nvPr>
        </p:nvGraphicFramePr>
        <p:xfrm>
          <a:off x="5799139" y="3057525"/>
          <a:ext cx="265906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879640" imgH="481320" progId="Package">
                  <p:embed/>
                </p:oleObj>
              </mc:Choice>
              <mc:Fallback>
                <p:oleObj name="Packager Shell Object" showAsIcon="1" r:id="rId2" imgW="2879640" imgH="481320" progId="Packag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9F3745E-A5C4-403A-91C2-B7096E7C7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9139" y="3057525"/>
                        <a:ext cx="2659062" cy="481013"/>
                      </a:xfrm>
                      <a:prstGeom prst="rect">
                        <a:avLst/>
                      </a:prstGeom>
                      <a:pattFill prst="pct40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FA56B573-B703-4D69-AD45-C31E219E8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7778"/>
          <a:stretch/>
        </p:blipFill>
        <p:spPr>
          <a:xfrm>
            <a:off x="533400" y="1752600"/>
            <a:ext cx="4953000" cy="4665068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AAAAC05-AF09-41B5-818D-35899795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902308"/>
            <a:ext cx="4343400" cy="365652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Vellayambalam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Palayam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Thiruvananthapuram.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541165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76.966313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8.5037487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6BEDF3C-8B0B-4384-985D-A80911A8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/>
        </p:blipFill>
        <p:spPr>
          <a:xfrm>
            <a:off x="3984182" y="1897911"/>
            <a:ext cx="3163253" cy="41910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D15CC48-E483-427F-AF4B-853A041BF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9" y="1883734"/>
            <a:ext cx="3730773" cy="419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3EF41B-C107-4E02-9701-41234C05055F}"/>
              </a:ext>
            </a:extLst>
          </p:cNvPr>
          <p:cNvSpPr txBox="1"/>
          <p:nvPr/>
        </p:nvSpPr>
        <p:spPr>
          <a:xfrm>
            <a:off x="7086600" y="3380750"/>
            <a:ext cx="2266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Palottukonam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road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Thiruvananthapuram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4A123-7D89-4E18-BDFE-1A0F39FD81E1}"/>
              </a:ext>
            </a:extLst>
          </p:cNvPr>
          <p:cNvSpPr txBox="1"/>
          <p:nvPr/>
        </p:nvSpPr>
        <p:spPr>
          <a:xfrm>
            <a:off x="7253469" y="4411664"/>
            <a:ext cx="2004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67843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76.952963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8.5049777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883104"/>
            <a:ext cx="218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F75307D-FF1B-4FA2-A49C-90DEDCABD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8"/>
          <a:stretch/>
        </p:blipFill>
        <p:spPr>
          <a:xfrm>
            <a:off x="3657600" y="1890823"/>
            <a:ext cx="3059289" cy="42672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4BC923A-86BE-436D-9154-B2D2FE8CB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3505200" cy="419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90B370-4A39-4461-92AE-4BCE5549C3C6}"/>
              </a:ext>
            </a:extLst>
          </p:cNvPr>
          <p:cNvSpPr txBox="1"/>
          <p:nvPr/>
        </p:nvSpPr>
        <p:spPr>
          <a:xfrm>
            <a:off x="6716889" y="2590800"/>
            <a:ext cx="266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Roboto" panose="02000000000000000000" pitchFamily="2" charset="0"/>
              </a:rPr>
              <a:t>St. Joseph’s Latin Catholic Metropolitan Cathedral </a:t>
            </a:r>
            <a:r>
              <a:rPr lang="en-US" b="1" i="0" dirty="0" err="1">
                <a:effectLst/>
                <a:latin typeface="Roboto" panose="02000000000000000000" pitchFamily="2" charset="0"/>
              </a:rPr>
              <a:t>Palayam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vi Thiruvananthapuram: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88E1F-DD77-4358-AD9B-55EB59A59AB8}"/>
              </a:ext>
            </a:extLst>
          </p:cNvPr>
          <p:cNvSpPr txBox="1"/>
          <p:nvPr/>
        </p:nvSpPr>
        <p:spPr>
          <a:xfrm>
            <a:off x="4419600" y="296733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Thampanoor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Palayam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Highway.</a:t>
            </a: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Thiruvananthapuram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CF196-9954-4CD0-BA32-408EC9F90E80}"/>
              </a:ext>
            </a:extLst>
          </p:cNvPr>
          <p:cNvSpPr txBox="1"/>
          <p:nvPr/>
        </p:nvSpPr>
        <p:spPr>
          <a:xfrm>
            <a:off x="4191000" y="4267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04CEC5A-144B-494E-B10C-F0F83BFB4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28889"/>
          <a:stretch/>
        </p:blipFill>
        <p:spPr>
          <a:xfrm>
            <a:off x="457200" y="1417638"/>
            <a:ext cx="3810000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2844BBC-B476-4323-A88B-85BECD8F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vi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FB54A640-8036-40F2-ABD8-2884D9BEA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b="10001"/>
          <a:stretch/>
        </p:blipFill>
        <p:spPr>
          <a:xfrm>
            <a:off x="609600" y="990600"/>
            <a:ext cx="5181600" cy="5257800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45D17AC-4F14-4472-BCEB-D75B06B0A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74405"/>
              </p:ext>
            </p:extLst>
          </p:nvPr>
        </p:nvGraphicFramePr>
        <p:xfrm>
          <a:off x="6042614" y="2667000"/>
          <a:ext cx="1906995" cy="168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806400" progId="Excel.Sheet.8">
                  <p:embed/>
                </p:oleObj>
              </mc:Choice>
              <mc:Fallback>
                <p:oleObj name="Worksheet" showAsIcon="1" r:id="rId4" imgW="914400" imgH="806400" progId="Excel.Sheet.8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45D17AC-4F14-4472-BCEB-D75B06B0A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2614" y="2667000"/>
                        <a:ext cx="1906995" cy="1681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75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Tracker Drive Route</a:t>
            </a:r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FC0BF85-5503-4FDF-B9A1-59FFFE9B5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27778"/>
          <a:stretch/>
        </p:blipFill>
        <p:spPr>
          <a:xfrm>
            <a:off x="838200" y="1189075"/>
            <a:ext cx="7696200" cy="49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09100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98825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3485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19450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71809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862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83345"/>
              </p:ext>
            </p:extLst>
          </p:nvPr>
        </p:nvGraphicFramePr>
        <p:xfrm>
          <a:off x="762000" y="1066801"/>
          <a:ext cx="7696200" cy="4967918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internet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40,41)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371133"/>
              </p:ext>
            </p:extLst>
          </p:nvPr>
        </p:nvGraphicFramePr>
        <p:xfrm>
          <a:off x="1524000" y="999090"/>
          <a:ext cx="7010400" cy="840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864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126541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934994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762601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394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445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76.934954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8.5156084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65431" y="4419600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1436" y="2635217"/>
            <a:ext cx="208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Palayam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jimmy indoor stadium Thiruvananthapuram.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70058-EC38-4811-A9A9-4025E2ED3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8"/>
          <a:stretch/>
        </p:blipFill>
        <p:spPr>
          <a:xfrm>
            <a:off x="3611985" y="2076307"/>
            <a:ext cx="3467216" cy="4238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D97FA-202F-4848-B6A1-838CD2EBF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0" y="2069219"/>
            <a:ext cx="3228093" cy="42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68525"/>
              </p:ext>
            </p:extLst>
          </p:nvPr>
        </p:nvGraphicFramePr>
        <p:xfrm>
          <a:off x="914402" y="1066841"/>
          <a:ext cx="6629397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76.956768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8.5057083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6069" y="360880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397655" y="2618257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0FFDE-D403-4F56-B411-F3A6613A6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b="22652"/>
          <a:stretch/>
        </p:blipFill>
        <p:spPr>
          <a:xfrm>
            <a:off x="3706300" y="2006010"/>
            <a:ext cx="3165231" cy="4724399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B4A7AEC0-7B6E-4296-B51E-FF7CC447B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/>
          <a:stretch/>
        </p:blipFill>
        <p:spPr>
          <a:xfrm>
            <a:off x="609600" y="1991833"/>
            <a:ext cx="3096700" cy="4724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C2C64E-74B1-4C71-B5D4-A7304FD1C4AC}"/>
              </a:ext>
            </a:extLst>
          </p:cNvPr>
          <p:cNvSpPr txBox="1"/>
          <p:nvPr/>
        </p:nvSpPr>
        <p:spPr>
          <a:xfrm>
            <a:off x="6871531" y="2335289"/>
            <a:ext cx="2310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Media One TV Office,</a:t>
            </a:r>
          </a:p>
          <a:p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Palayam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Thiruvananthapuram.</a:t>
            </a:r>
          </a:p>
        </p:txBody>
      </p:sp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144810" y="2703800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5257800" y="3200400"/>
            <a:ext cx="35078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Thampanoor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kazhakkoottam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Highway.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Thiruvananthapuram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5AC1BF-051B-419A-9ABD-616DAD0E5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 b="26437"/>
          <a:stretch/>
        </p:blipFill>
        <p:spPr>
          <a:xfrm>
            <a:off x="1219200" y="1014200"/>
            <a:ext cx="3163253" cy="53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14931</TotalTime>
  <Words>662</Words>
  <Application>Microsoft Office PowerPoint</Application>
  <PresentationFormat>On-screen Show (4:3)</PresentationFormat>
  <Paragraphs>256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</vt:lpstr>
      <vt:lpstr>Lucida Sans Unicode</vt:lpstr>
      <vt:lpstr>Roboto</vt:lpstr>
      <vt:lpstr>Times New Roman</vt:lpstr>
      <vt:lpstr>Verdana</vt:lpstr>
      <vt:lpstr>Wingdings 2</vt:lpstr>
      <vt:lpstr>Wingdings 3</vt:lpstr>
      <vt:lpstr>Concourse</vt:lpstr>
      <vt:lpstr>Worksheet</vt:lpstr>
      <vt:lpstr>Packager Shell Object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Near Cell VI:  </vt:lpstr>
      <vt:lpstr>Cell Edge VI:  </vt:lpstr>
      <vt:lpstr>Mixed coverage area vi Thiruvananthapuram:  </vt:lpstr>
      <vt:lpstr>Inter Band Handover (FDD-TDD), vi 4G</vt:lpstr>
      <vt:lpstr>    G net Tracker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Kuldeep Gairola</cp:lastModifiedBy>
  <cp:revision>913</cp:revision>
  <dcterms:created xsi:type="dcterms:W3CDTF">2007-12-16T16:40:02Z</dcterms:created>
  <dcterms:modified xsi:type="dcterms:W3CDTF">2021-10-13T09:55:26Z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