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0"/>
  </p:notesMasterIdLst>
  <p:handoutMasterIdLst>
    <p:handoutMasterId r:id="rId11"/>
  </p:handoutMasterIdLst>
  <p:sldIdLst>
    <p:sldId id="343" r:id="rId2"/>
    <p:sldId id="488" r:id="rId3"/>
    <p:sldId id="484" r:id="rId4"/>
    <p:sldId id="478" r:id="rId5"/>
    <p:sldId id="489" r:id="rId6"/>
    <p:sldId id="490" r:id="rId7"/>
    <p:sldId id="491" r:id="rId8"/>
    <p:sldId id="423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>
      <p:cViewPr varScale="1">
        <p:scale>
          <a:sx n="85" d="100"/>
          <a:sy n="85" d="100"/>
        </p:scale>
        <p:origin x="14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1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9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1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4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6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40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40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40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2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solidFill>
                  <a:srgbClr val="0070C0"/>
                </a:solidFill>
                <a:latin typeface="Cambria" pitchFamily="18" charset="0"/>
                <a:cs typeface="Times New Roman" pitchFamily="18" charset="0"/>
              </a:rPr>
              <a:t>Drive Route Bratislava, Slovakia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2" y="3810002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02A7BAF-C773-41DB-A58B-2A074B9E0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349832"/>
              </p:ext>
            </p:extLst>
          </p:nvPr>
        </p:nvGraphicFramePr>
        <p:xfrm>
          <a:off x="457200" y="1066800"/>
          <a:ext cx="8229600" cy="4724398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562044">
                  <a:extLst>
                    <a:ext uri="{9D8B030D-6E8A-4147-A177-3AD203B41FA5}">
                      <a16:colId xmlns:a16="http://schemas.microsoft.com/office/drawing/2014/main" val="937598878"/>
                    </a:ext>
                  </a:extLst>
                </a:gridCol>
                <a:gridCol w="5667556">
                  <a:extLst>
                    <a:ext uri="{9D8B030D-6E8A-4147-A177-3AD203B41FA5}">
                      <a16:colId xmlns:a16="http://schemas.microsoft.com/office/drawing/2014/main" val="3797015166"/>
                    </a:ext>
                  </a:extLst>
                </a:gridCol>
              </a:tblGrid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Country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Slovakia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9024761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City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Bratislava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4868083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MCC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2247299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Operator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Orange, 4KA, O2, Telekom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9392723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Near Cell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-65dbm to -80dBm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20861072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Edge Cell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-95dBm to -115dBm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91054615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Currency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Euro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0687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8204308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SRVCC Location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3600" b="0" u="sng" dirty="0">
                <a:effectLst/>
                <a:latin typeface="Cambria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DA332-97BB-4E46-83BE-AEE2CB5901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71600"/>
            <a:ext cx="69342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7974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382000" cy="1524000"/>
          </a:xfrm>
        </p:spPr>
        <p:txBody>
          <a:bodyPr>
            <a:normAutofit fontScale="90000"/>
          </a:bodyPr>
          <a:lstStyle/>
          <a:p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IRAT from 4G to 3G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O2,Orange, Telekom, 4KA </a:t>
            </a:r>
            <a:br>
              <a:rPr lang="en-US" sz="3600" b="0" u="sng" dirty="0">
                <a:effectLst/>
                <a:latin typeface="Cambria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38B89-90BC-461D-8CCC-64829DD6E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528762"/>
            <a:ext cx="7315200" cy="45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9552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91B43E-BF91-4675-AEC4-208C74AE2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600" u="sng" dirty="0">
                <a:latin typeface="Calibri" panose="020F0502020204030204" pitchFamily="34" charset="0"/>
                <a:cs typeface="Calibri" panose="020F0502020204030204" pitchFamily="34" charset="0"/>
              </a:rPr>
              <a:t>Handover </a:t>
            </a:r>
            <a:b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(Orange, O2, 4KA, Telekom 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A5AC25-5FBD-45EF-9720-B548F42250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431749"/>
            <a:ext cx="7727244" cy="508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58256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1FB1F-554A-4536-AC43-38E768AF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1222"/>
            <a:ext cx="8153400" cy="696415"/>
          </a:xfrm>
        </p:spPr>
        <p:txBody>
          <a:bodyPr>
            <a:noAutofit/>
          </a:bodyPr>
          <a:lstStyle/>
          <a:p>
            <a:br>
              <a:rPr lang="en-US" u="sng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E995375-76EC-4B2C-A254-6F1738AC8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26ABEF-6676-442D-ADD0-7A3E28C6D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6075"/>
            <a:ext cx="8153400" cy="4567611"/>
          </a:xfrm>
          <a:prstGeom prst="rect">
            <a:avLst/>
          </a:prstGeom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FB9CB8E9-83B3-4CEA-937D-06ED79154497}"/>
              </a:ext>
            </a:extLst>
          </p:cNvPr>
          <p:cNvSpPr txBox="1">
            <a:spLocks/>
          </p:cNvSpPr>
          <p:nvPr/>
        </p:nvSpPr>
        <p:spPr>
          <a:xfrm>
            <a:off x="533400" y="609600"/>
            <a:ext cx="8382000" cy="1524000"/>
          </a:xfrm>
          <a:prstGeom prst="rect">
            <a:avLst/>
          </a:prstGeom>
        </p:spPr>
        <p:txBody>
          <a:bodyPr vert="horz" rtlCol="0" anchor="ctr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r>
              <a:rPr lang="en-US" sz="4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Telekom IRAT from 4G to 3G</a:t>
            </a:r>
            <a:r>
              <a:rPr lang="en-US" sz="3600" b="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sz="3600" b="0" u="sng" dirty="0">
                <a:effectLst/>
                <a:latin typeface="Cambria" pitchFamily="18" charset="0"/>
              </a:rPr>
            </a:br>
            <a:br>
              <a:rPr lang="en-US" sz="20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u="sng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14361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32B8CC9-035C-4AB8-A3B9-13D244177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Mobility drive route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B1603A-58E9-4F9B-9129-CA65EF83EE0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143000"/>
            <a:ext cx="8001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24482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457200" y="457200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15536</TotalTime>
  <Words>105</Words>
  <Application>Microsoft Office PowerPoint</Application>
  <PresentationFormat>On-screen Show (4:3)</PresentationFormat>
  <Paragraphs>31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Cambria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SRVCC Location:  </vt:lpstr>
      <vt:lpstr>IRAT from 4G to 3G: O2,Orange, Telekom, 4KA   </vt:lpstr>
      <vt:lpstr>Handover  (Orange, O2, 4KA, Telekom ):</vt:lpstr>
      <vt:lpstr> </vt:lpstr>
      <vt:lpstr>Mobility drive route </vt:lpstr>
      <vt:lpstr>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Sanjib Bardhan</cp:lastModifiedBy>
  <cp:revision>1165</cp:revision>
  <dcterms:created xsi:type="dcterms:W3CDTF">2007-12-16T16:40:02Z</dcterms:created>
  <dcterms:modified xsi:type="dcterms:W3CDTF">2021-02-13T22:01:27Z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