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7"/>
  </p:notesMasterIdLst>
  <p:handoutMasterIdLst>
    <p:handoutMasterId r:id="rId28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551" r:id="rId9"/>
    <p:sldId id="458" r:id="rId10"/>
    <p:sldId id="552" r:id="rId11"/>
    <p:sldId id="454" r:id="rId12"/>
    <p:sldId id="541" r:id="rId13"/>
    <p:sldId id="460" r:id="rId14"/>
    <p:sldId id="462" r:id="rId15"/>
    <p:sldId id="464" r:id="rId16"/>
    <p:sldId id="467" r:id="rId17"/>
    <p:sldId id="533" r:id="rId18"/>
    <p:sldId id="534" r:id="rId19"/>
    <p:sldId id="529" r:id="rId20"/>
    <p:sldId id="530" r:id="rId21"/>
    <p:sldId id="531" r:id="rId22"/>
    <p:sldId id="539" r:id="rId23"/>
    <p:sldId id="523" r:id="rId24"/>
    <p:sldId id="550" r:id="rId25"/>
    <p:sldId id="423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68" d="100"/>
          <a:sy n="68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17-Jun-21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17-Jun-21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Idea, VODAFONE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AFDB00B-191C-4E19-A237-A9A3676CE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867399" cy="4648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B7ACDE-0D80-4669-A564-07AC0560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6214237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Gharonda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, PCMC, PUNE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2814073" y="5494517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1646BBD-706C-4D91-8821-6E37714DA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248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14212"/>
              </p:ext>
            </p:extLst>
          </p:nvPr>
        </p:nvGraphicFramePr>
        <p:xfrm>
          <a:off x="609600" y="838200"/>
          <a:ext cx="5715000" cy="814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672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336889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623406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134033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L1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73.81575374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18.63291849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-85 to 105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73.81521047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18.63304096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-90 to -104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8219573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73.81508405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18.6330518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-88 to -95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9493600"/>
                  </a:ext>
                </a:extLst>
              </a:tr>
            </a:tbl>
          </a:graphicData>
        </a:graphic>
      </p:graphicFrame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D8A11CB-42E2-4122-8EBE-871D04174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1905000"/>
            <a:ext cx="618900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566203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73.81759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18.63194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6778" y="32017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162800" y="187187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Eaton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power,Pune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9D77A1A-4F63-4422-A6CB-AFF2CCFA3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64091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112712"/>
              </p:ext>
            </p:extLst>
          </p:nvPr>
        </p:nvGraphicFramePr>
        <p:xfrm>
          <a:off x="462844" y="1102499"/>
          <a:ext cx="7128267" cy="559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1606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73.81066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18.63377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599" y="4101967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304378" y="297180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Kalubaiche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mandir, PUNE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A392779-18E4-451C-9FEE-6969CC21E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567854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Gharonda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PCMC PUNE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930942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253B521A-6214-4BE6-9669-C654D2707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43725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357376"/>
              </p:ext>
            </p:extLst>
          </p:nvPr>
        </p:nvGraphicFramePr>
        <p:xfrm>
          <a:off x="609600" y="762000"/>
          <a:ext cx="7531914" cy="903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73.76609085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18.59816997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L40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73.76609043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18.59816918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675439"/>
                  </a:ext>
                </a:extLst>
              </a:tr>
            </a:tbl>
          </a:graphicData>
        </a:graphic>
      </p:graphicFrame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9FA61A11-045A-4DC1-BE95-A3B205C9A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029200" cy="4648200"/>
          </a:xfrm>
        </p:spPr>
      </p:pic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B4B57DB-DF01-41FE-9A1A-0FAE0FABF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dirty="0"/>
              <a:t> </a:t>
            </a:r>
            <a:r>
              <a:rPr lang="en-US" sz="3100" u="sng" dirty="0"/>
              <a:t>RJIO Band 40 Edge Cell: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735703C-F325-4015-ADDF-1F7433F6F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038156"/>
            <a:ext cx="6553200" cy="33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0538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40425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GB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3.81573486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GB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8.68151169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0" y="2580461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Maradu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Cochin , Kerala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9256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5" name="Picture 4" descr="Application, map&#10;&#10;Description automatically generated">
            <a:extLst>
              <a:ext uri="{FF2B5EF4-FFF2-40B4-BE49-F238E27FC236}">
                <a16:creationId xmlns:a16="http://schemas.microsoft.com/office/drawing/2014/main" id="{4DDD7378-3B87-44AD-938E-EA8430121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1905000"/>
            <a:ext cx="6166569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99620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80305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66214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 , 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371576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73.80358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18.63377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41140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858000" y="2580461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Ajmera Main road Pune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923FBA3-0311-41EC-935C-987D2AB32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639516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0213D18-43D7-4613-937D-8DD4A984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0104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62001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Airtel &amp; VI SRVCC to UTRAN:</a:t>
            </a:r>
            <a:endParaRPr lang="en-IN" u="sng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5C4F39D-3141-42D9-8A81-2BB4237D7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3680"/>
            <a:ext cx="3715205" cy="4391319"/>
          </a:xfrm>
          <a:prstGeom prst="rect">
            <a:avLst/>
          </a:prstGeom>
        </p:spPr>
      </p:pic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15671A4F-292C-4917-8903-A1384BFB2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23681"/>
            <a:ext cx="3886200" cy="43913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157793-8480-4CA9-A05D-DBC69219F180}"/>
              </a:ext>
            </a:extLst>
          </p:cNvPr>
          <p:cNvSpPr/>
          <p:nvPr/>
        </p:nvSpPr>
        <p:spPr>
          <a:xfrm>
            <a:off x="457200" y="5943600"/>
            <a:ext cx="3486605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SRVCC and OOS 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B157F-0A43-466F-89EF-2AEF252F09DD}"/>
              </a:ext>
            </a:extLst>
          </p:cNvPr>
          <p:cNvSpPr/>
          <p:nvPr/>
        </p:nvSpPr>
        <p:spPr>
          <a:xfrm>
            <a:off x="5410200" y="6096000"/>
            <a:ext cx="3048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SRVCC </a:t>
            </a:r>
          </a:p>
        </p:txBody>
      </p:sp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 </a:t>
            </a:r>
            <a:r>
              <a:rPr lang="en-US" sz="2800" dirty="0" err="1"/>
              <a:t>VIBand</a:t>
            </a:r>
            <a:r>
              <a:rPr lang="en-US" sz="2800" dirty="0"/>
              <a:t> 3&lt;&gt;5&lt;&gt;40 Handover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600A8E5-BD0A-4F01-BA10-FA6563D97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11362"/>
            <a:ext cx="5638800" cy="4572000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7AFF409-96BD-4905-A7F1-B27DA2113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724586"/>
              </p:ext>
            </p:extLst>
          </p:nvPr>
        </p:nvGraphicFramePr>
        <p:xfrm>
          <a:off x="609600" y="762000"/>
          <a:ext cx="7531914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17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575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73.78554433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18.61491389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  <a:tr h="2575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L41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73.78462002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18.61242288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41140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675439"/>
                  </a:ext>
                </a:extLst>
              </a:tr>
              <a:tr h="2575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73.76593703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18.5980963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103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931812" cy="2286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Tracker Drive Route JIO        AIRTEL Vi(Same Route )</a:t>
            </a: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50D3D94-38BA-4F02-A5CB-964924A33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6199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417748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69580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512861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</a:t>
                      </a:r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41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031734"/>
              </p:ext>
            </p:extLst>
          </p:nvPr>
        </p:nvGraphicFramePr>
        <p:xfrm>
          <a:off x="874543" y="1032160"/>
          <a:ext cx="6293902" cy="6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73.81565458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18.63223605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Eaton fluid power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ltd,PCMC,PUNE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,INDIA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0B964926-BEB0-4B33-AC5B-97ECEC824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1" y="1779530"/>
            <a:ext cx="6754688" cy="39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9F507C1-8CDB-4047-9C84-0344FD147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17638"/>
            <a:ext cx="5486399" cy="45894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EEFCDB-1F71-4CF1-ACD8-48C8741D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4010230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071381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73.81554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18.62905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6422" y="3808507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7288212" y="2590800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Tukaram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Masulkar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Road PUNE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71360BBE-AD40-4C02-A572-BEDB9BAD3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2095582"/>
            <a:ext cx="6629397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13855</TotalTime>
  <Words>744</Words>
  <Application>Microsoft Office PowerPoint</Application>
  <PresentationFormat>On-screen Show (4:3)</PresentationFormat>
  <Paragraphs>293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Operator Information:</vt:lpstr>
      <vt:lpstr>Operator Information 1</vt:lpstr>
      <vt:lpstr>Operator Information 2</vt:lpstr>
      <vt:lpstr>Operator Information 2</vt:lpstr>
      <vt:lpstr>Drive Route</vt:lpstr>
      <vt:lpstr>Near Cell (Airtel)</vt:lpstr>
      <vt:lpstr>Near Cell (Airtel)</vt:lpstr>
      <vt:lpstr>Edge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           RJIO Band 40 Near Cell:</vt:lpstr>
      <vt:lpstr>            RJIO Band 40 Edge Cell:</vt:lpstr>
      <vt:lpstr>Near Cell VI:  </vt:lpstr>
      <vt:lpstr>Cell Edge VI:  </vt:lpstr>
      <vt:lpstr>Mixed coverage area Vodafone:  </vt:lpstr>
      <vt:lpstr>PowerPoint Presentation</vt:lpstr>
      <vt:lpstr>  VIBand 3&lt;&gt;5&lt;&gt;40 Handover</vt:lpstr>
      <vt:lpstr>    G net Tracker Drive Route JIO        AIRTEL Vi(Same Route )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Kuldeep Gairola</cp:lastModifiedBy>
  <cp:revision>889</cp:revision>
  <dcterms:created xsi:type="dcterms:W3CDTF">2007-12-16T16:40:02Z</dcterms:created>
  <dcterms:modified xsi:type="dcterms:W3CDTF">2021-06-17T08:27:20Z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