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552" r:id="rId12"/>
    <p:sldId id="569" r:id="rId13"/>
    <p:sldId id="460" r:id="rId14"/>
    <p:sldId id="462" r:id="rId15"/>
    <p:sldId id="464" r:id="rId16"/>
    <p:sldId id="467" r:id="rId17"/>
    <p:sldId id="551" r:id="rId18"/>
    <p:sldId id="570" r:id="rId19"/>
    <p:sldId id="529" r:id="rId20"/>
    <p:sldId id="530" r:id="rId21"/>
    <p:sldId id="531" r:id="rId22"/>
    <p:sldId id="523" r:id="rId23"/>
    <p:sldId id="553" r:id="rId24"/>
    <p:sldId id="571" r:id="rId25"/>
    <p:sldId id="550" r:id="rId26"/>
    <p:sldId id="554" r:id="rId27"/>
    <p:sldId id="423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3792" autoAdjust="0"/>
  </p:normalViewPr>
  <p:slideViewPr>
    <p:cSldViewPr>
      <p:cViewPr>
        <p:scale>
          <a:sx n="60" d="100"/>
          <a:sy n="60" d="100"/>
        </p:scale>
        <p:origin x="1416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/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463E24-86A2-4270-96A6-002A083AA2D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t>10/11/2021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3C94-B851-4B6E-B40D-5061259CFE69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7713-734E-4E09-8460-F85663CC8703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CB76-470D-42B2-AABA-1E3A3D57E34A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1541-EF90-4696-9A27-1F733DC57994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1BCB-74E9-4721-A0E0-13FFA1323F6D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848D-7419-4425-91F9-69D1A36041D4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6BBF65-8F27-4BBA-9A9F-29AE072AE8B5}" type="slidenum">
              <a:rPr lang="en-US"/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Tahoma" panose="020B0604030504040204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R="0" algn="ctr" eaLnBrk="1" hangingPunct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Location : Nagpur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/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sz="2800" u="sng" dirty="0"/>
              <a:t>Airtel Inter Band HO</a:t>
            </a:r>
          </a:p>
          <a:p>
            <a:endParaRPr lang="en-US" sz="28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314637"/>
            <a:ext cx="80226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" y="876300"/>
            <a:ext cx="3121025" cy="5239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914400"/>
            <a:ext cx="2816860" cy="5277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915035"/>
            <a:ext cx="3006090" cy="52762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650113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1238250"/>
            <a:ext cx="6758305" cy="24974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010400" y="1600200"/>
            <a:ext cx="19812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L1_L40 :2</a:t>
            </a:r>
          </a:p>
          <a:p>
            <a:r>
              <a:rPr lang="en-US"/>
              <a:t>L1_L3  : 0</a:t>
            </a:r>
          </a:p>
          <a:p>
            <a:r>
              <a:rPr lang="en-US"/>
              <a:t>L40_L1: 2</a:t>
            </a:r>
          </a:p>
          <a:p>
            <a:r>
              <a:rPr lang="en-US"/>
              <a:t>L40_L3  3</a:t>
            </a:r>
          </a:p>
          <a:p>
            <a:r>
              <a:rPr lang="en-US"/>
              <a:t>L3_ L1:  0</a:t>
            </a:r>
          </a:p>
          <a:p>
            <a:r>
              <a:rPr lang="en-US"/>
              <a:t>L3_L40: 2</a:t>
            </a:r>
          </a:p>
        </p:txBody>
      </p:sp>
      <p:graphicFrame>
        <p:nvGraphicFramePr>
          <p:cNvPr id="7" name="Content Placeholder 6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162800" y="3581400"/>
          <a:ext cx="173101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1600200" imgH="448945" progId="Package">
                  <p:embed/>
                </p:oleObj>
              </mc:Choice>
              <mc:Fallback>
                <p:oleObj r:id="rId4" imgW="1600200" imgH="448945" progId="Package">
                  <p:embed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2800" y="3581400"/>
                        <a:ext cx="173101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0" y="609600"/>
            <a:ext cx="30911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Airtel 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31901"/>
            <a:ext cx="2514600" cy="501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295401"/>
            <a:ext cx="2853893" cy="4948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295402"/>
            <a:ext cx="2836142" cy="49489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0" y="1124585"/>
          <a:ext cx="4539615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79.077795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21.087061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alt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en-US" alt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r>
                        <a:rPr lang="en-US" alt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750</a:t>
                      </a:r>
                      <a:endParaRPr lang="en-US" alt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95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Near Cell (Reliance JIO)</a:t>
            </a:r>
            <a:endParaRPr lang="en-IN" sz="28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2246" y="1528179"/>
            <a:ext cx="244175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7823" y="2416724"/>
            <a:ext cx="169897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Somalwada,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Nagpur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9855" y="1992630"/>
            <a:ext cx="2785745" cy="470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490" y="1992630"/>
            <a:ext cx="3276600" cy="47021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/>
          <p:nvPr/>
        </p:nvGraphicFramePr>
        <p:xfrm>
          <a:off x="457200" y="89740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en-US" alt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9.079739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kumimoji="0" lang="en-US" alt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092523</a:t>
                      </a:r>
                      <a:endParaRPr kumimoji="0" lang="en-US" altLang="en-IN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2712" y="1905000"/>
            <a:ext cx="254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511" y="2990671"/>
            <a:ext cx="4577136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Somalwada,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Nagpur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76400"/>
            <a:ext cx="3261360" cy="498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1675765"/>
            <a:ext cx="3154680" cy="5045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Mixed Coverage Area for Reliance JIO</a:t>
            </a:r>
            <a:endParaRPr lang="en-IN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53415"/>
            <a:ext cx="4450080" cy="6049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23900"/>
            <a:ext cx="4422775" cy="59969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955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 Band Handover (FDD-TDD) for JIO 4G</a:t>
            </a:r>
            <a:endParaRPr lang="en-IN" sz="24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248400"/>
            <a:ext cx="8001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 </a:t>
            </a:r>
            <a:r>
              <a:rPr lang="en-US" dirty="0"/>
              <a:t>   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5</a:t>
            </a:r>
            <a:r>
              <a:rPr lang="en-US" dirty="0"/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6200" y="1143635"/>
            <a:ext cx="2886710" cy="51587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019800" y="1143000"/>
            <a:ext cx="2858135" cy="5136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285" y="1143635"/>
            <a:ext cx="2977515" cy="5135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78383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52400" y="1295400"/>
            <a:ext cx="5995035" cy="262191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477000" y="1295400"/>
            <a:ext cx="2540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ym typeface="+mn-ea"/>
              </a:rPr>
              <a:t>L40_L5 : 1</a:t>
            </a:r>
            <a:endParaRPr lang="en-US"/>
          </a:p>
          <a:p>
            <a:r>
              <a:rPr lang="en-US">
                <a:sym typeface="+mn-ea"/>
              </a:rPr>
              <a:t>L5_L3  :  0</a:t>
            </a:r>
            <a:endParaRPr lang="en-US"/>
          </a:p>
          <a:p>
            <a:r>
              <a:rPr lang="en-US">
                <a:sym typeface="+mn-ea"/>
              </a:rPr>
              <a:t>L5_L40:  1</a:t>
            </a:r>
            <a:endParaRPr lang="en-US"/>
          </a:p>
          <a:p>
            <a:r>
              <a:rPr lang="en-US">
                <a:sym typeface="+mn-ea"/>
              </a:rPr>
              <a:t>L3_L5  :  0</a:t>
            </a:r>
            <a:endParaRPr lang="en-US"/>
          </a:p>
          <a:p>
            <a:r>
              <a:rPr lang="en-US">
                <a:sym typeface="+mn-ea"/>
              </a:rPr>
              <a:t>L40_ L3: 1</a:t>
            </a:r>
            <a:endParaRPr lang="en-US"/>
          </a:p>
          <a:p>
            <a:r>
              <a:rPr lang="en-US">
                <a:sym typeface="+mn-ea"/>
              </a:rPr>
              <a:t>L3_L40:  0</a:t>
            </a:r>
            <a:endParaRPr lang="en-US"/>
          </a:p>
        </p:txBody>
      </p:sp>
      <p:graphicFrame>
        <p:nvGraphicFramePr>
          <p:cNvPr id="7" name="Content Placeholder 6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010400" y="3505200"/>
          <a:ext cx="1601470" cy="62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1412240" imgH="448945" progId="Package">
                  <p:embed/>
                </p:oleObj>
              </mc:Choice>
              <mc:Fallback>
                <p:oleObj r:id="rId4" imgW="1412240" imgH="448945" progId="Package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400" y="3505200"/>
                        <a:ext cx="1601470" cy="629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0" y="381000"/>
            <a:ext cx="2277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 Jio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730"/>
            <a:ext cx="3942080" cy="563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21105"/>
            <a:ext cx="3689350" cy="5397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 Cell for VI: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4"/>
          <p:cNvGraphicFramePr/>
          <p:nvPr/>
        </p:nvGraphicFramePr>
        <p:xfrm>
          <a:off x="381000" y="945113"/>
          <a:ext cx="6629400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en-US" alt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kumimoji="0" lang="en-US" alt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078948</a:t>
                      </a:r>
                      <a:endParaRPr kumimoji="0" lang="en-US" altLang="en-IN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kumimoji="0" lang="en-US" alt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091033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5114" y="3124145"/>
            <a:ext cx="4577136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near KRIMS hospital,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Manish Nagar,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Nagpur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788851"/>
            <a:ext cx="5054884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292475" y="1719580"/>
            <a:ext cx="3223260" cy="49244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1719580"/>
            <a:ext cx="3292475" cy="5001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9696" y="5142858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0" y="274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Edge Cell for VI: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4"/>
          <p:cNvGraphicFramePr/>
          <p:nvPr/>
        </p:nvGraphicFramePr>
        <p:xfrm>
          <a:off x="330532" y="967397"/>
          <a:ext cx="6222668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en-US" alt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kumimoji="0" lang="en-US" alt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076124</a:t>
                      </a:r>
                      <a:endParaRPr kumimoji="0" lang="en-US" altLang="en-IN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.7</a:t>
                      </a:r>
                      <a:r>
                        <a:rPr kumimoji="0" lang="en-US" alt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090337</a:t>
                      </a:r>
                      <a:endParaRPr kumimoji="0" lang="en-US" altLang="en-IN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0" y="3200400"/>
            <a:ext cx="20574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Somalwada, 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Nagpur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8132" y="1749202"/>
            <a:ext cx="457713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147060" y="1670685"/>
            <a:ext cx="3248660" cy="492061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0" y="1670685"/>
            <a:ext cx="3147060" cy="51441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95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Coverage Area for VI: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982980"/>
            <a:ext cx="4192905" cy="586295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192905" y="982980"/>
            <a:ext cx="4716145" cy="55949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955"/>
            <a:ext cx="8229600" cy="974090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VI Band Handover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324600"/>
            <a:ext cx="8534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</a:t>
            </a:r>
            <a:r>
              <a:rPr lang="en-US" u="sng" dirty="0"/>
              <a:t>3</a:t>
            </a:r>
            <a:r>
              <a:rPr lang="en-US" dirty="0"/>
              <a:t>              Band 8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/>
              <a:t>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41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1149350"/>
            <a:ext cx="2148840" cy="520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0" y="1113155"/>
            <a:ext cx="2267585" cy="5211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173480"/>
            <a:ext cx="2460625" cy="5182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840" y="1173480"/>
            <a:ext cx="2456815" cy="52025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5894070" cy="26428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604000" y="1600200"/>
            <a:ext cx="2540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ym typeface="+mn-ea"/>
              </a:rPr>
              <a:t>L40_L41 : 0</a:t>
            </a:r>
            <a:endParaRPr lang="en-US"/>
          </a:p>
          <a:p>
            <a:r>
              <a:rPr lang="en-US">
                <a:sym typeface="+mn-ea"/>
              </a:rPr>
              <a:t>L8_L1  :   1</a:t>
            </a:r>
            <a:endParaRPr lang="en-US"/>
          </a:p>
          <a:p>
            <a:r>
              <a:rPr lang="en-US">
                <a:sym typeface="+mn-ea"/>
              </a:rPr>
              <a:t>L1_L41:   1</a:t>
            </a:r>
            <a:endParaRPr lang="en-US"/>
          </a:p>
          <a:p>
            <a:r>
              <a:rPr lang="en-US">
                <a:sym typeface="+mn-ea"/>
              </a:rPr>
              <a:t>L3_L1  :   1</a:t>
            </a:r>
            <a:endParaRPr lang="en-US"/>
          </a:p>
          <a:p>
            <a:r>
              <a:rPr lang="en-US">
                <a:sym typeface="+mn-ea"/>
              </a:rPr>
              <a:t>L41_ L3:  1</a:t>
            </a:r>
            <a:endParaRPr lang="en-US"/>
          </a:p>
          <a:p>
            <a:r>
              <a:rPr lang="en-US">
                <a:sym typeface="+mn-ea"/>
              </a:rPr>
              <a:t>L3_L40:   0</a:t>
            </a:r>
            <a:endParaRPr lang="en-US"/>
          </a:p>
        </p:txBody>
      </p:sp>
      <p:graphicFrame>
        <p:nvGraphicFramePr>
          <p:cNvPr id="7" name="Content Placeholder 6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010400" y="3657600"/>
          <a:ext cx="1572260" cy="57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1437005" imgH="448945" progId="Package">
                  <p:embed/>
                </p:oleObj>
              </mc:Choice>
              <mc:Fallback>
                <p:oleObj r:id="rId4" imgW="1437005" imgH="448945" progId="Package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400" y="3657600"/>
                        <a:ext cx="1572260" cy="574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152400" y="457200"/>
            <a:ext cx="121285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 VI: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79170"/>
            <a:ext cx="2612390" cy="5454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05" y="1219200"/>
            <a:ext cx="2412365" cy="5179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450" y="1271905"/>
            <a:ext cx="244475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200" y="152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G-net Tracker Drive Route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448435"/>
            <a:ext cx="2923540" cy="53454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153785" y="1417955"/>
            <a:ext cx="2990215" cy="5347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880" y="1448435"/>
            <a:ext cx="2981325" cy="52127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Drive Route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10" y="1186815"/>
            <a:ext cx="8448040" cy="5232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  <a:p>
            <a:pPr marL="109220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MARQUIS TECHNOLOGIES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143000"/>
          <a:ext cx="7543800" cy="546078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Airtel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: https://www.airtel.in/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90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LTE 1800 – FDD(Band 3)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LTE 2100 – FDD (Band 1)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 check all services: *121#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Supported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066801"/>
          <a:ext cx="7696200" cy="5066752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066801"/>
          <a:ext cx="7696200" cy="5256701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Website: </a:t>
                      </a:r>
                      <a:r>
                        <a:rPr kumimoji="0" lang="en-US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https://www.myvi.in</a:t>
                      </a:r>
                      <a:endParaRPr kumimoji="0" lang="en-IN" sz="16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  <a:p>
                      <a:pPr algn="ctr" rtl="0" fontAlgn="ctr"/>
                      <a:r>
                        <a:rPr lang="en-US" alt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900 MHZ-FDD(Band 8)</a:t>
                      </a:r>
                    </a:p>
                    <a:p>
                      <a:pPr algn="ctr" rtl="0" fontAlgn="ctr"/>
                      <a:r>
                        <a:rPr lang="en-US" alt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 MHz-FDD(Band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 check MSISDN :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Recharge 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Balance check 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0" y="1219200"/>
          <a:ext cx="4652645" cy="782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79.078162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21.086920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955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1770580"/>
            <a:ext cx="457713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1679" y="2930405"/>
            <a:ext cx="169897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 Jayanti mansion,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Somalwada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Nagpur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733800" y="2133600"/>
            <a:ext cx="3232785" cy="4525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" y="2108200"/>
            <a:ext cx="3570605" cy="4698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0" y="1219200"/>
          <a:ext cx="4709160" cy="678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79.079795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21.092708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955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1752600"/>
            <a:ext cx="457713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3111417"/>
            <a:ext cx="5075432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Manish Nagar,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Nagpur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621405" y="2011045"/>
            <a:ext cx="3033395" cy="4676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11045"/>
            <a:ext cx="3545205" cy="4789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73977"/>
            <a:ext cx="54102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Mixed Coverage Area for Airtel</a:t>
            </a:r>
            <a:endParaRPr lang="en-IN" sz="2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en-IN" sz="1600" dirty="0">
              <a:latin typeface="Cambria" panose="020405030504060302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674370"/>
            <a:ext cx="4011295" cy="61372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038600" y="685800"/>
            <a:ext cx="5003165" cy="60077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824</Words>
  <Application>Microsoft Office PowerPoint</Application>
  <PresentationFormat>On-screen Show (4:3)</PresentationFormat>
  <Paragraphs>286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Package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MATT Tool InterBand Handover Results for Airtel</vt:lpstr>
      <vt:lpstr>PowerPoint Presentation</vt:lpstr>
      <vt:lpstr>Near Cell (Reliance JIO)</vt:lpstr>
      <vt:lpstr>PowerPoint Presentation</vt:lpstr>
      <vt:lpstr>PowerPoint Presentation</vt:lpstr>
      <vt:lpstr>Inter Band Handover (FDD-TDD) for JIO 4G</vt:lpstr>
      <vt:lpstr>MATT Tool InterBand Handover Results for Jio</vt:lpstr>
      <vt:lpstr>PowerPoint Presentation</vt:lpstr>
      <vt:lpstr>Near Cell for VI:  </vt:lpstr>
      <vt:lpstr> Edge Cell for VI:  </vt:lpstr>
      <vt:lpstr>Mixed Coverage Area for VI:  </vt:lpstr>
      <vt:lpstr>      VI Band Handover</vt:lpstr>
      <vt:lpstr>MATT Tool InterBand Handover Results for VI</vt:lpstr>
      <vt:lpstr>PowerPoint Presentation</vt:lpstr>
      <vt:lpstr>    G-net Tracker Drive Route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Faizan Shakeel</cp:lastModifiedBy>
  <cp:revision>952</cp:revision>
  <dcterms:created xsi:type="dcterms:W3CDTF">2007-12-16T16:40:00Z</dcterms:created>
  <dcterms:modified xsi:type="dcterms:W3CDTF">2021-10-11T10:03:56Z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1033-11.2.0.10233</vt:lpwstr>
  </property>
  <property fmtid="{D5CDD505-2E9C-101B-9397-08002B2CF9AE}" pid="3" name="NXPowerLiteLastOptimized">
    <vt:lpwstr>1370801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S9.1.2</vt:lpwstr>
  </property>
  <property fmtid="{D5CDD505-2E9C-101B-9397-08002B2CF9AE}" pid="6" name="NokiaConfidentiality">
    <vt:lpwstr>Confidential</vt:lpwstr>
  </property>
  <property fmtid="{D5CDD505-2E9C-101B-9397-08002B2CF9AE}" pid="7" name="TitusGUID">
    <vt:lpwstr>4fea9ac1-470f-4ff8-9b19-4c01456e19dc</vt:lpwstr>
  </property>
</Properties>
</file>