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0" r:id="rId23"/>
    <p:sldId id="554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 varScale="1">
        <p:scale>
          <a:sx n="62" d="100"/>
          <a:sy n="62" d="100"/>
        </p:scale>
        <p:origin x="13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Mysore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A0E7F-C4D0-49B1-84CC-90B82D1BE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3169"/>
            <a:ext cx="2735134" cy="4952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0BA18-00F9-4526-82C3-5F110CA2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23169"/>
            <a:ext cx="2895600" cy="495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8A8461-743B-4C25-942A-B76915F95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" y="1223168"/>
            <a:ext cx="2688609" cy="50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8FE38-9AF3-4CF8-B322-716D1D86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6553200" cy="45720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41C146B-4E60-4443-B68D-C9A3C9DBB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6571"/>
              </p:ext>
            </p:extLst>
          </p:nvPr>
        </p:nvGraphicFramePr>
        <p:xfrm>
          <a:off x="7391400" y="2209800"/>
          <a:ext cx="114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2209800"/>
                        <a:ext cx="114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32964"/>
              </p:ext>
            </p:extLst>
          </p:nvPr>
        </p:nvGraphicFramePr>
        <p:xfrm>
          <a:off x="448099" y="760187"/>
          <a:ext cx="6435295" cy="518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101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48895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98149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598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12.320544764300278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76.65813195710686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1062"/>
            <a:ext cx="8153400" cy="533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6987823" y="2416724"/>
            <a:ext cx="169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St. Philomena's Church,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Luskar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mohalla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Mysore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FC60FA3-D594-4735-8A70-B374B918A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27" y="1551039"/>
            <a:ext cx="2845473" cy="4947082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FC8A6F5-A311-439D-A1B5-B25908A5F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6" y="1528179"/>
            <a:ext cx="2845473" cy="48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268520"/>
              </p:ext>
            </p:extLst>
          </p:nvPr>
        </p:nvGraphicFramePr>
        <p:xfrm>
          <a:off x="457200" y="89740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80366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12.288202960682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76.68233512034486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6677202" y="2990671"/>
            <a:ext cx="2009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Thavarekatte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Mysore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2E20B-0658-44F3-A445-6A47EEBA7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1"/>
            <a:ext cx="2971800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79802-A4E2-4ED9-9DD6-98D57ED6A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90" y="1752601"/>
            <a:ext cx="281922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882F5A8-D065-4919-B5BF-6F8698251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914400"/>
            <a:ext cx="3409950" cy="54864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CDBE475-67F5-4129-B743-3B9C0AC9B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14400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8C75AEF-C297-4E25-AB3A-2EE7997A4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1864"/>
            <a:ext cx="2712378" cy="5301765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0E4D43C-B2C5-403E-8054-8DED99E2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881864"/>
            <a:ext cx="2819400" cy="5301765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93A1F96A-EBCF-4609-A8D5-DDF9A22E0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22" y="881864"/>
            <a:ext cx="2598078" cy="53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28AF5-B221-4499-86B2-EA5FB668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1"/>
            <a:ext cx="7391400" cy="19050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6839DCF-AF17-487A-A63D-9E1186A33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55333"/>
              </p:ext>
            </p:extLst>
          </p:nvPr>
        </p:nvGraphicFramePr>
        <p:xfrm>
          <a:off x="3657600" y="3810000"/>
          <a:ext cx="1560817" cy="137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3810000"/>
                        <a:ext cx="1560817" cy="137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14835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12.308648353866054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76.65767245237708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B064184-18B8-4F92-A3C1-EB6278AA6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0798"/>
            <a:ext cx="2813694" cy="463000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161488-D48F-4374-B8DA-B11B59C43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1770798"/>
            <a:ext cx="2813694" cy="4630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6AFC7-0D9A-46CC-B7E1-6346FCC3409F}"/>
              </a:ext>
            </a:extLst>
          </p:cNvPr>
          <p:cNvSpPr txBox="1"/>
          <p:nvPr/>
        </p:nvSpPr>
        <p:spPr>
          <a:xfrm>
            <a:off x="68580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Mysore</a:t>
            </a:r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839759"/>
              </p:ext>
            </p:extLst>
          </p:nvPr>
        </p:nvGraphicFramePr>
        <p:xfrm>
          <a:off x="330532" y="967397"/>
          <a:ext cx="6222668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0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12.294792724080311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76.67090253241803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JC Nagar,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Mysore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1E0A545B-7B72-47F0-8AB7-383CDD003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1" y="1749202"/>
            <a:ext cx="2979225" cy="4499198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49E22E-BDDA-441F-8958-07C438CD8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49202"/>
            <a:ext cx="2819400" cy="44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66755-0633-422D-9224-A3853517D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0" y="1219200"/>
            <a:ext cx="3180870" cy="503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C9905-C301-4812-8BE7-6D488CA16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31470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20394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45530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5899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3E36AF-3194-47CB-97E1-16B5D65B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27797"/>
              </p:ext>
            </p:extLst>
          </p:nvPr>
        </p:nvGraphicFramePr>
        <p:xfrm>
          <a:off x="269696" y="514285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5C17B00-6D41-4F43-A75E-D5F52998C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2667000" cy="51816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7F18B2E-C542-4502-9F4C-8D245D2D9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652712" cy="51816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E9D9733-8A54-4779-980A-C82CE0231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2" y="1143000"/>
            <a:ext cx="27574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CB59C-3145-4982-A734-9F7DD0928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7620000" cy="21717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B041C1-F80C-4078-9E89-59E55E5FA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68494"/>
              </p:ext>
            </p:extLst>
          </p:nvPr>
        </p:nvGraphicFramePr>
        <p:xfrm>
          <a:off x="4256926" y="4191000"/>
          <a:ext cx="1458074" cy="128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6926" y="4191000"/>
                        <a:ext cx="1458074" cy="1285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DA288B4-7A1F-4ED4-B89C-BDFEAB2C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352798" cy="53340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0BF592C-31B3-4D99-B879-26943F3C6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838200"/>
            <a:ext cx="33527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76532-3425-48D3-B535-E213B889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914399"/>
            <a:ext cx="8029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16607"/>
              </p:ext>
            </p:extLst>
          </p:nvPr>
        </p:nvGraphicFramePr>
        <p:xfrm>
          <a:off x="762000" y="1143000"/>
          <a:ext cx="7543800" cy="5590482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900 – FDD(Band 8)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16251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619141"/>
              </p:ext>
            </p:extLst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67645"/>
              </p:ext>
            </p:extLst>
          </p:nvPr>
        </p:nvGraphicFramePr>
        <p:xfrm>
          <a:off x="304799" y="838200"/>
          <a:ext cx="6182383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332742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258058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2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12.310978248754397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76.65625743678025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69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Asoka Road,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Mysore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42864D-90AB-4DF0-B474-A437EA490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1" y="1752600"/>
            <a:ext cx="2882922" cy="4800600"/>
          </a:xfrm>
          <a:prstGeom prst="rect">
            <a:avLst/>
          </a:prstGeom>
        </p:spPr>
      </p:pic>
      <p:pic>
        <p:nvPicPr>
          <p:cNvPr id="8" name="Picture 7" descr="Graphical user interface, map&#10;&#10;Description automatically generated">
            <a:extLst>
              <a:ext uri="{FF2B5EF4-FFF2-40B4-BE49-F238E27FC236}">
                <a16:creationId xmlns:a16="http://schemas.microsoft.com/office/drawing/2014/main" id="{134354F6-3DCE-45F8-927F-E6E528212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8" y="1730434"/>
            <a:ext cx="28829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007901"/>
              </p:ext>
            </p:extLst>
          </p:nvPr>
        </p:nvGraphicFramePr>
        <p:xfrm>
          <a:off x="495300" y="821501"/>
          <a:ext cx="6934202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738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610529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29089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904463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12.289868522911178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76.67352771629182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181600" y="3111417"/>
            <a:ext cx="5075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Maharanapratap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Road,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Mysore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452FB39-4DAA-40DA-B63B-4B7378278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2700"/>
            <a:ext cx="2819400" cy="4890499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D331738-6C85-4C8A-ADE7-F385AB8B4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62700"/>
            <a:ext cx="2743199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610DCA0-BFFD-4407-BEDB-AE65B6C4C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3094"/>
            <a:ext cx="3890274" cy="554544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8B5E6D-3009-4B1F-89F4-CE0B61D23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28" y="1083094"/>
            <a:ext cx="3737872" cy="55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14435</TotalTime>
  <Words>701</Words>
  <Application>Microsoft Office PowerPoint</Application>
  <PresentationFormat>On-screen Show (4:3)</PresentationFormat>
  <Paragraphs>257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Faizan Shakeel</cp:lastModifiedBy>
  <cp:revision>921</cp:revision>
  <dcterms:created xsi:type="dcterms:W3CDTF">2007-12-16T16:40:02Z</dcterms:created>
  <dcterms:modified xsi:type="dcterms:W3CDTF">2021-10-11T14:31:36Z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