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4"/>
  </p:notesMasterIdLst>
  <p:handoutMasterIdLst>
    <p:handoutMasterId r:id="rId25"/>
  </p:handoutMasterIdLst>
  <p:sldIdLst>
    <p:sldId id="343" r:id="rId2"/>
    <p:sldId id="456" r:id="rId3"/>
    <p:sldId id="543" r:id="rId4"/>
    <p:sldId id="547" r:id="rId5"/>
    <p:sldId id="488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4" r:id="rId22"/>
    <p:sldId id="423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108" d="100"/>
          <a:sy n="108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to LTE Handover - Maxis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/Long 2.992447, 101.574868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7135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75801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NSA Handover - Maxis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(2.991081, 101.570210)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Band Addition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3" y="1905000"/>
            <a:ext cx="71365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92749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Near Cell - </a:t>
            </a:r>
            <a:r>
              <a:rPr lang="en-IN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Umobile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(2.9867997,101.57565)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82463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7925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to LTE Handover - </a:t>
            </a:r>
            <a:r>
              <a:rPr lang="en-IN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Umobile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(2.991847, 101.574600)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1310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75801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14/06/2025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>
                <a:solidFill>
                  <a:srgbClr val="2DA2BF">
                    <a:tint val="20000"/>
                  </a:srgbClr>
                </a:solidFill>
              </a:rPr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NSA Handover - </a:t>
            </a:r>
            <a:r>
              <a:rPr lang="en-IN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Umobile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(2.996642, 101.575978)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Band Addition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07" y="1905000"/>
            <a:ext cx="637461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92749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Near Cell - Unifi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(2.9867222,101.57567)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82463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7925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to LTE Handover - Unifi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/Long 2.992447, 101.574868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7135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75801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NSA Handover - Unifi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(2.991081, 101.570210)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Band Addition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3" y="1905000"/>
            <a:ext cx="71365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92749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Near Cell - 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(2.9867920,101.57564)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82463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7925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to LTE Handover - 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(2.991847, 101.574600)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1310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75801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Kuala Lumpur/Malaysia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324322"/>
              </p:ext>
            </p:extLst>
          </p:nvPr>
        </p:nvGraphicFramePr>
        <p:xfrm>
          <a:off x="304798" y="1874840"/>
          <a:ext cx="8610602" cy="3382960"/>
        </p:xfrm>
        <a:graphic>
          <a:graphicData uri="http://schemas.openxmlformats.org/drawingml/2006/table">
            <a:tbl>
              <a:tblPr firstRow="1" firstCol="1" bandRow="1"/>
              <a:tblGrid>
                <a:gridCol w="145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Operator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2G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3G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4G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5G NSA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Celcom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E-GSM (900), DCS (1800)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B1 (2100 MHz), B3 (1800 MHz),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B7 (2600 MHz), B8(900 MHz)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(3.5 GHz) +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L28 (700 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Digi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E-GSM (900), DCS (1800)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B1 (2100 MHz), B3 (1800 MHz),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B7 (2600 MHz), B8(900 MHz)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(3.5 GHz) +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L28 (700 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Maxis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E-GSM (900), DCS (1800)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B1 (2100 MHz), B3 (1800 MHz),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B7 (2600 MHz), B8(900 MHz)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(3.5 GHz) +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L28 (700 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Umobile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B1 (2100 MHz), B3 (1800 MHz),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B7 (2600 MHz), B8(900 MHz)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(3.5 GHz) +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L28 (700 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Unifi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E-GSM (900), DCS (1800)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B5 (850 MHz), B38 (2600 MHz), B40 (2300 MHz)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(3.5 GHz) +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L28 (700 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YTL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B20(800MHz), B28 (700 MHz). B40 (2300 MHz)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(3.5 GHz) +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L28 (700 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14/06/2025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>
                <a:solidFill>
                  <a:srgbClr val="2DA2BF">
                    <a:tint val="20000"/>
                  </a:srgbClr>
                </a:solidFill>
              </a:rPr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NSA Handover - 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(2.994831, 101.579262)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Band Addition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62173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92749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DA24C-E513-4069-8652-66AD75C0B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13" y="793465"/>
            <a:ext cx="2520000" cy="5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74089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12954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ctr"/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Marquis Technologies</a:t>
            </a: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u="sng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u="sng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https://www.marquistech.com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 -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Celcom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(2.9867351,101.57565)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82463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NSA to LTE Handover -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Celcom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/Long 2.992447, 101.574868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7135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to NSA Handover -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Celcom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Long (2.996160, 101.570168)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NSA Band Addition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8366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Near Cell - </a:t>
            </a:r>
            <a:r>
              <a:rPr lang="en-IN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(2.9867184,101.57564)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82871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7925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to LTE Handover - </a:t>
            </a:r>
            <a:r>
              <a:rPr lang="en-IN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(2.991847, 101.574600)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1310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75801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NSA Handover - </a:t>
            </a:r>
            <a:r>
              <a:rPr lang="en-IN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(2.996160, 101.570168)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Band Addition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8366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92749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Near Cell - Maxis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(2.9867351,101.57565)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57400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7925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1498</TotalTime>
  <Words>636</Words>
  <Application>Microsoft Office PowerPoint</Application>
  <PresentationFormat>On-screen Show (4:3)</PresentationFormat>
  <Paragraphs>115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Qhairol Amein Abu Bakar</cp:lastModifiedBy>
  <cp:revision>921</cp:revision>
  <dcterms:created xsi:type="dcterms:W3CDTF">2007-12-16T16:40:02Z</dcterms:created>
  <dcterms:modified xsi:type="dcterms:W3CDTF">2025-06-14T09:25:29Z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