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6"/>
  </p:notesMasterIdLst>
  <p:handoutMasterIdLst>
    <p:handoutMasterId r:id="rId27"/>
  </p:handoutMasterIdLst>
  <p:sldIdLst>
    <p:sldId id="343" r:id="rId2"/>
    <p:sldId id="434" r:id="rId3"/>
    <p:sldId id="435" r:id="rId4"/>
    <p:sldId id="437" r:id="rId5"/>
    <p:sldId id="438" r:id="rId6"/>
    <p:sldId id="463" r:id="rId7"/>
    <p:sldId id="461" r:id="rId8"/>
    <p:sldId id="464" r:id="rId9"/>
    <p:sldId id="467" r:id="rId10"/>
    <p:sldId id="411" r:id="rId11"/>
    <p:sldId id="440" r:id="rId12"/>
    <p:sldId id="468" r:id="rId13"/>
    <p:sldId id="443" r:id="rId14"/>
    <p:sldId id="471" r:id="rId15"/>
    <p:sldId id="451" r:id="rId16"/>
    <p:sldId id="452" r:id="rId17"/>
    <p:sldId id="453" r:id="rId18"/>
    <p:sldId id="469" r:id="rId19"/>
    <p:sldId id="470" r:id="rId20"/>
    <p:sldId id="472" r:id="rId21"/>
    <p:sldId id="455" r:id="rId22"/>
    <p:sldId id="465" r:id="rId23"/>
    <p:sldId id="466" r:id="rId24"/>
    <p:sldId id="45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Kuala Lumpur (Malaysia)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Celcom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Best Western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Petaling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Jaya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3.1113566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101.63903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6723"/>
            <a:ext cx="8382000" cy="50416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to 4G Reselection Location of Celcom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Language House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29°59'13.16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31°11'25.55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371600"/>
            <a:ext cx="858678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Maxis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Syed Putra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3.1368033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101.69521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7534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4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Maxis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Istana Negara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3.1326016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101.695354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382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to 4G Reselection Location of Maxis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Best Western 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29°59'13.16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31°11'25.55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371600"/>
            <a:ext cx="858678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9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Digi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Widebed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Short Stay @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Centrestage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Hotel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3.1116716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101.63932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868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Digi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Lee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Electhical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Trading Company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3.1124650	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101.63947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1" y="1447800"/>
            <a:ext cx="83590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to 4G Reselection Location of Digi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Berjaya Times Square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3.142462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  101.709507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1295400"/>
            <a:ext cx="8576733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U Mobile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10,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Pudu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3.1462199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101.70015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0200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1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U mobile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69,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Pudu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Lama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3.1124650	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101.63947 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8153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7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Kuala Lumpur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Malaysia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755043"/>
              </p:ext>
            </p:extLst>
          </p:nvPr>
        </p:nvGraphicFramePr>
        <p:xfrm>
          <a:off x="1524000" y="1371600"/>
          <a:ext cx="5257800" cy="441960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Malaysia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Kuala Lumpur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 of travel from Delhi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Approx. 5 and 1/2 Hrs.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Travel Visa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Month , Multiple Entry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Contact Nisha Deshpande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3 passport size photographs, 6 month bank statement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to 4G Reselection Location of U mobile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Berjaya Times Square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3.142462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  101.709507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1295400"/>
            <a:ext cx="8576733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>
                <a:effectLst/>
                <a:latin typeface="Calibri" pitchFamily="34" charset="0"/>
                <a:cs typeface="Calibri" pitchFamily="34" charset="0"/>
              </a:rPr>
              <a:t>Mobility Route:4G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44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Most Popular Android Apps used in Malaysia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Uber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Grab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Golden Screen Cinemas (GSC)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Groupon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ASKME MALAYSIA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WhatsApp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Share it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True caller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Bigo Live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Viber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 number used in Kuala Lumpur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23049"/>
              </p:ext>
            </p:extLst>
          </p:nvPr>
        </p:nvGraphicFramePr>
        <p:xfrm>
          <a:off x="457200" y="1397000"/>
          <a:ext cx="8077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 Brigade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Gas Emergency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Civil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Defence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695911"/>
              </p:ext>
            </p:extLst>
          </p:nvPr>
        </p:nvGraphicFramePr>
        <p:xfrm>
          <a:off x="-1" y="2666998"/>
          <a:ext cx="9144002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5370124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502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Maxis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  <a:latin typeface="Calibri" panose="020F0502020204030204" pitchFamily="34" charset="0"/>
                        </a:rPr>
                        <a:t>GSM900/UMTS 2100/B3/B7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502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Digi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u="none" strike="noStrike">
                          <a:effectLst/>
                          <a:latin typeface="Calibri" panose="020F0502020204030204" pitchFamily="34" charset="0"/>
                        </a:rPr>
                        <a:t>DCS-1800 / UMTS 2100 /B3/B7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097279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502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Celcom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u="none" strike="noStrike">
                          <a:effectLst/>
                          <a:latin typeface="Calibri" panose="020F0502020204030204" pitchFamily="34" charset="0"/>
                        </a:rPr>
                        <a:t>DCS-1800 / UMTS 2100 /B3/B7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57572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502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U mobile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Calibri" panose="020F0502020204030204" pitchFamily="34" charset="0"/>
                        </a:rPr>
                        <a:t>GSM-900/DCS-1800/ UMTS 2100 /B7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79249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57178"/>
              </p:ext>
            </p:extLst>
          </p:nvPr>
        </p:nvGraphicFramePr>
        <p:xfrm>
          <a:off x="381000" y="1774825"/>
          <a:ext cx="8229600" cy="1501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685">
                  <a:extLst>
                    <a:ext uri="{9D8B030D-6E8A-4147-A177-3AD203B41FA5}">
                      <a16:colId xmlns:a16="http://schemas.microsoft.com/office/drawing/2014/main" val="2854263269"/>
                    </a:ext>
                  </a:extLst>
                </a:gridCol>
                <a:gridCol w="1164084">
                  <a:extLst>
                    <a:ext uri="{9D8B030D-6E8A-4147-A177-3AD203B41FA5}">
                      <a16:colId xmlns:a16="http://schemas.microsoft.com/office/drawing/2014/main" val="104173387"/>
                    </a:ext>
                  </a:extLst>
                </a:gridCol>
                <a:gridCol w="2392127">
                  <a:extLst>
                    <a:ext uri="{9D8B030D-6E8A-4147-A177-3AD203B41FA5}">
                      <a16:colId xmlns:a16="http://schemas.microsoft.com/office/drawing/2014/main" val="3008806449"/>
                    </a:ext>
                  </a:extLst>
                </a:gridCol>
                <a:gridCol w="2387864">
                  <a:extLst>
                    <a:ext uri="{9D8B030D-6E8A-4147-A177-3AD203B41FA5}">
                      <a16:colId xmlns:a16="http://schemas.microsoft.com/office/drawing/2014/main" val="3383825072"/>
                    </a:ext>
                  </a:extLst>
                </a:gridCol>
                <a:gridCol w="1773840">
                  <a:extLst>
                    <a:ext uri="{9D8B030D-6E8A-4147-A177-3AD203B41FA5}">
                      <a16:colId xmlns:a16="http://schemas.microsoft.com/office/drawing/2014/main" val="53931410"/>
                    </a:ext>
                  </a:extLst>
                </a:gridCol>
              </a:tblGrid>
              <a:tr h="30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No.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Balance Check Code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Customer Care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Voice Mail 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64522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Maxis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*122#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1800 821 123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8970264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Digi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*126#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016-2211 800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*128*1*8*1#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0334263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Celcom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*124#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00 60 19-601 1111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1313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4097428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U mobile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*118#</a:t>
                      </a:r>
                      <a:endParaRPr lang="en-US" sz="12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018 388 1318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018 388 1318</a:t>
                      </a:r>
                      <a:endParaRPr lang="en-US" sz="12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52025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Manual APN Settings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44889" name="Text Box 857"/>
          <p:cNvSpPr txBox="1">
            <a:spLocks noChangeArrowheads="1"/>
          </p:cNvSpPr>
          <p:nvPr/>
        </p:nvSpPr>
        <p:spPr bwMode="auto">
          <a:xfrm>
            <a:off x="190500" y="1295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Attached is a sheet which has Manual APN Settings for all operators in Kuala Lumpur (Malaysia)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9479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28773"/>
              </p:ext>
            </p:extLst>
          </p:nvPr>
        </p:nvGraphicFramePr>
        <p:xfrm>
          <a:off x="457200" y="1166813"/>
          <a:ext cx="8305800" cy="5462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596">
                  <a:extLst>
                    <a:ext uri="{9D8B030D-6E8A-4147-A177-3AD203B41FA5}">
                      <a16:colId xmlns:a16="http://schemas.microsoft.com/office/drawing/2014/main" val="1832570004"/>
                    </a:ext>
                  </a:extLst>
                </a:gridCol>
                <a:gridCol w="2999184">
                  <a:extLst>
                    <a:ext uri="{9D8B030D-6E8A-4147-A177-3AD203B41FA5}">
                      <a16:colId xmlns:a16="http://schemas.microsoft.com/office/drawing/2014/main" val="1367064958"/>
                    </a:ext>
                  </a:extLst>
                </a:gridCol>
                <a:gridCol w="3004020">
                  <a:extLst>
                    <a:ext uri="{9D8B030D-6E8A-4147-A177-3AD203B41FA5}">
                      <a16:colId xmlns:a16="http://schemas.microsoft.com/office/drawing/2014/main" val="3883079852"/>
                    </a:ext>
                  </a:extLst>
                </a:gridCol>
              </a:tblGrid>
              <a:tr h="22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>
                          <a:effectLst/>
                          <a:latin typeface="Calibri" panose="020F0502020204030204" pitchFamily="34" charset="0"/>
                        </a:rPr>
                        <a:t>Features/Services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</a:rPr>
                        <a:t>Supports(Yes/No)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31706"/>
                  </a:ext>
                </a:extLst>
              </a:tr>
              <a:tr h="218088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Maxis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Reselection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392412372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84119262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4062799539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CSFB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Yes(3G)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80853752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VoLTE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534435018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PS Handover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254976219"/>
                  </a:ext>
                </a:extLst>
              </a:tr>
              <a:tr h="218088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Digi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Reselection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28703530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874569699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02544718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CSFB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Yes(3G)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417241566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VoLTE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02610918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PS Handover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096179278"/>
                  </a:ext>
                </a:extLst>
              </a:tr>
              <a:tr h="218088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Celcom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Reselection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246323424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4155885372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91552229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CSFB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Yes(3G)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249047441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VoLTE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082101862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PS Handover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031196622"/>
                  </a:ext>
                </a:extLst>
              </a:tr>
              <a:tr h="218088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U Mobile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Reselection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253136099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41593552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023398106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CSFB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Yes(3G)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47090506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VoLTE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69469472"/>
                  </a:ext>
                </a:extLst>
              </a:tr>
              <a:tr h="21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PS Handover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97369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Additional Information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1408113"/>
            <a:ext cx="8763000" cy="499268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b="1" dirty="0"/>
              <a:t>Where to Get SIM cards?</a:t>
            </a:r>
          </a:p>
          <a:p>
            <a:pPr marL="109537" indent="0">
              <a:buNone/>
            </a:pPr>
            <a:r>
              <a:rPr lang="en-US" sz="1800" dirty="0"/>
              <a:t>    7/11 shop and Time Square Mall </a:t>
            </a:r>
          </a:p>
          <a:p>
            <a:pPr marL="109537" indent="0">
              <a:buNone/>
            </a:pPr>
            <a:endParaRPr lang="en-US" sz="1800" b="1" dirty="0"/>
          </a:p>
          <a:p>
            <a:r>
              <a:rPr lang="en-US" sz="1800" b="1" dirty="0"/>
              <a:t>What Documents Required to Purchase SIM?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Only</a:t>
            </a:r>
            <a:r>
              <a:rPr lang="en-US" sz="1800" b="1" dirty="0"/>
              <a:t> </a:t>
            </a:r>
            <a:r>
              <a:rPr lang="en-US" sz="1800" dirty="0"/>
              <a:t>Passport ID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Recharge Option for 8 days Testing?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Recharges are available in all confectionery shop.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Hotel to Stay </a:t>
            </a:r>
          </a:p>
          <a:p>
            <a:pPr marL="109537" indent="0">
              <a:buNone/>
            </a:pPr>
            <a:r>
              <a:rPr lang="en-US" sz="1800" dirty="0"/>
              <a:t>    Hotel </a:t>
            </a:r>
            <a:r>
              <a:rPr lang="en-US" sz="1800" dirty="0" err="1"/>
              <a:t>Beltif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Driver Details for Mobility?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Mob: 0166556630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6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Celcom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Lebuhraya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Persekutuan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3.1150800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101.66422</a:t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219200"/>
            <a:ext cx="78200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97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784</TotalTime>
  <Words>493</Words>
  <Application>Microsoft Office PowerPoint</Application>
  <PresentationFormat>On-screen Show (4:3)</PresentationFormat>
  <Paragraphs>190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ヒラギノ角ゴ Pro W3</vt:lpstr>
      <vt:lpstr>Test Plan and Drive Route.potx</vt:lpstr>
      <vt:lpstr>Microsoft Excel Worksheet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 Cell Location of Celcom Location : Lebuhraya Persekutuan Lat:   3.1150800 Long:101.66422    </vt:lpstr>
      <vt:lpstr>Edge Cell Location of Celcom Location : Best Western Petaling Jaya Lat:   3.1113566 Long:101.63903    </vt:lpstr>
      <vt:lpstr>4G to 3G to 4G Reselection Location of Celcom Location : The Language House Lat:   29°59'13.16  Long:31°11'25.55     </vt:lpstr>
      <vt:lpstr>Near Cell Location of Maxis Location : Jalan Syed Putra Lat: 3.1368033 Long: 101.69521    </vt:lpstr>
      <vt:lpstr>Edge Cell Location of Maxis Location :Istana Negara Lat: 3.1326016 Long: 101.695354    </vt:lpstr>
      <vt:lpstr>4G to 3G to 4G Reselection Location of Maxis Location : Best Western  Lat:   29°59'13.16  Long:31°11'25.55     </vt:lpstr>
      <vt:lpstr>Near Cell Location of Digi Location : Widebed Short Stay @ Centrestage Hotel Lat:  3.1116716 Long: 101.63932    </vt:lpstr>
      <vt:lpstr>Edge Cell Location of Digi Location : Lee Electhical Trading Company Lat:   3.1124650  Long:101.63947     </vt:lpstr>
      <vt:lpstr>4G to 3G to 4G Reselection Location of Digi Location :Berjaya Times Square Lat:   3.142462 Long:  101.709507    </vt:lpstr>
      <vt:lpstr>Near Cell Location of U Mobile Location : 10, Jalan Pudu Lat:  3.1462199 Long: 101.70015    </vt:lpstr>
      <vt:lpstr>Edge Cell Location of U mobile Location : 69, Jalan Pudu Lama Lat:   3.1124650  Long:101.63947     </vt:lpstr>
      <vt:lpstr>4G to 3G to 4G Reselection Location of U mobile Location :Berjaya Times Square Lat:   3.142462 Long:  101.709507    </vt:lpstr>
      <vt:lpstr>Mobility Route:4G</vt:lpstr>
      <vt:lpstr>Top Most Popular Android Apps used in Malaysia     </vt:lpstr>
      <vt:lpstr>Local EM number used in Kuala Lumpur     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asingh@marquistech.com</cp:lastModifiedBy>
  <cp:revision>132</cp:revision>
  <dcterms:created xsi:type="dcterms:W3CDTF">2014-11-21T17:14:24Z</dcterms:created>
  <dcterms:modified xsi:type="dcterms:W3CDTF">2017-08-30T06:27:44Z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