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10"/>
  </p:notesMasterIdLst>
  <p:handoutMasterIdLst>
    <p:handoutMasterId r:id="rId11"/>
  </p:handoutMasterIdLst>
  <p:sldIdLst>
    <p:sldId id="343" r:id="rId2"/>
    <p:sldId id="456" r:id="rId3"/>
    <p:sldId id="405" r:id="rId4"/>
    <p:sldId id="406" r:id="rId5"/>
    <p:sldId id="408" r:id="rId6"/>
    <p:sldId id="440" r:id="rId7"/>
    <p:sldId id="441" r:id="rId8"/>
    <p:sldId id="457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533" autoAdjust="0"/>
  </p:normalViewPr>
  <p:slideViewPr>
    <p:cSldViewPr>
      <p:cViewPr varScale="1">
        <p:scale>
          <a:sx n="72" d="100"/>
          <a:sy n="72" d="100"/>
        </p:scale>
        <p:origin x="127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0514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1108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4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  <a:pPr>
                <a:defRPr/>
              </a:pPr>
              <a:t>02/10/2020</a:t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95400"/>
            <a:ext cx="7800975" cy="23018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    </a:t>
            </a:r>
            <a:r>
              <a:rPr lang="en-US" sz="3200" kern="1200" dirty="0" smtClean="0">
                <a:latin typeface="Century Gothic" panose="020B0502020202020204" pitchFamily="34" charset="0"/>
              </a:rPr>
              <a:t>MARQUIS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en-US" sz="3200" kern="1200" dirty="0" smtClean="0">
                <a:latin typeface="Century Gothic" panose="020B0502020202020204" pitchFamily="34" charset="0"/>
              </a:rPr>
              <a:t>TECHNOLOGIES Pvt. Ltd.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28956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1" kern="12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Kathmandu</a:t>
            </a:r>
            <a:r>
              <a:rPr lang="en-US" sz="2400" b="1" kern="12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/Nepal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Kathmandu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Nepal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)</a:t>
            </a:r>
            <a:endParaRPr lang="en-US" sz="28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257409"/>
              </p:ext>
            </p:extLst>
          </p:nvPr>
        </p:nvGraphicFramePr>
        <p:xfrm>
          <a:off x="1943100" y="1632656"/>
          <a:ext cx="5257800" cy="432816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Nepal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Kathmandu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+5.45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Hour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+977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On Arrival Visa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15,30 and 90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days,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Multiple Entry (note : Indians don’t require visa)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Contact Nisha Deshpande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Need to provide 2 passport size photographs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423373"/>
              </p:ext>
            </p:extLst>
          </p:nvPr>
        </p:nvGraphicFramePr>
        <p:xfrm>
          <a:off x="1095022" y="2460978"/>
          <a:ext cx="1571978" cy="922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8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7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24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9469"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555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740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9059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057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</a:t>
            </a:r>
            <a:r>
              <a:rPr lang="en-US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 Nepal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E2A949FA-1ACA-4A17-8318-66E7A2C39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143126"/>
              </p:ext>
            </p:extLst>
          </p:nvPr>
        </p:nvGraphicFramePr>
        <p:xfrm>
          <a:off x="838200" y="2228850"/>
          <a:ext cx="8075612" cy="2952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308583944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74420807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1418192052"/>
                    </a:ext>
                  </a:extLst>
                </a:gridCol>
                <a:gridCol w="3884612">
                  <a:extLst>
                    <a:ext uri="{9D8B030D-6E8A-4147-A177-3AD203B41FA5}">
                      <a16:colId xmlns:a16="http://schemas.microsoft.com/office/drawing/2014/main" xmlns="" val="2665116028"/>
                    </a:ext>
                  </a:extLst>
                </a:gridCol>
              </a:tblGrid>
              <a:tr h="670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MCC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MNC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</a:rPr>
                        <a:t>Operator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Bands (MHz)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752485143"/>
                  </a:ext>
                </a:extLst>
              </a:tr>
              <a:tr h="7754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429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NTC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GSM </a:t>
                      </a:r>
                      <a:r>
                        <a:rPr lang="en-US" sz="1300" u="none" strike="noStrike" dirty="0" smtClean="0">
                          <a:effectLst/>
                        </a:rPr>
                        <a:t>900/1800, CDMA 850/1900, </a:t>
                      </a:r>
                      <a:r>
                        <a:rPr lang="en-US" sz="1300" u="none" strike="noStrike" dirty="0">
                          <a:effectLst/>
                        </a:rPr>
                        <a:t>WCDMA </a:t>
                      </a:r>
                      <a:r>
                        <a:rPr lang="en-US" sz="1300" u="none" strike="noStrike" dirty="0" smtClean="0">
                          <a:effectLst/>
                        </a:rPr>
                        <a:t>900/2100</a:t>
                      </a:r>
                      <a:r>
                        <a:rPr lang="en-US" sz="1300" u="none" strike="noStrike" dirty="0">
                          <a:effectLst/>
                        </a:rPr>
                        <a:t>, </a:t>
                      </a:r>
                      <a:r>
                        <a:rPr lang="en-US" sz="1300" u="none" strike="noStrike" dirty="0" smtClean="0">
                          <a:effectLst/>
                        </a:rPr>
                        <a:t>LTE</a:t>
                      </a:r>
                      <a:r>
                        <a:rPr lang="en-US" sz="13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300" u="none" strike="noStrike" dirty="0" smtClean="0">
                          <a:effectLst/>
                        </a:rPr>
                        <a:t>800/1800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1278964286"/>
                  </a:ext>
                </a:extLst>
              </a:tr>
              <a:tr h="7417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429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02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NCELL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GSM </a:t>
                      </a:r>
                      <a:r>
                        <a:rPr lang="en-US" sz="1300" u="none" strike="noStrike" dirty="0" smtClean="0">
                          <a:effectLst/>
                        </a:rPr>
                        <a:t>900/1800</a:t>
                      </a:r>
                      <a:r>
                        <a:rPr lang="en-US" sz="1300" u="none" strike="noStrike" dirty="0">
                          <a:effectLst/>
                        </a:rPr>
                        <a:t>, WCDMA </a:t>
                      </a:r>
                      <a:r>
                        <a:rPr lang="en-US" sz="1300" u="none" strike="noStrike" dirty="0" smtClean="0">
                          <a:effectLst/>
                        </a:rPr>
                        <a:t>900/2100</a:t>
                      </a:r>
                      <a:r>
                        <a:rPr lang="en-US" sz="1300" u="none" strike="noStrike" dirty="0">
                          <a:effectLst/>
                        </a:rPr>
                        <a:t>, </a:t>
                      </a:r>
                      <a:r>
                        <a:rPr lang="en-US" sz="1300" u="none" strike="noStrike" dirty="0" smtClean="0">
                          <a:effectLst/>
                        </a:rPr>
                        <a:t>LTE</a:t>
                      </a:r>
                      <a:r>
                        <a:rPr lang="en-US" sz="13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300" u="none" strike="noStrike" dirty="0" smtClean="0">
                          <a:effectLst/>
                        </a:rPr>
                        <a:t>800/1800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346247850"/>
                  </a:ext>
                </a:extLst>
              </a:tr>
              <a:tr h="7649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429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04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SCELL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GSM </a:t>
                      </a:r>
                      <a:r>
                        <a:rPr lang="en-US" sz="1300" u="none" strike="noStrike" dirty="0" smtClean="0">
                          <a:effectLst/>
                        </a:rPr>
                        <a:t>900/1800, LTE</a:t>
                      </a:r>
                      <a:r>
                        <a:rPr lang="en-US" sz="13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300" u="none" strike="noStrike" dirty="0" smtClean="0">
                          <a:effectLst/>
                        </a:rPr>
                        <a:t>800/1800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8517" marR="8517" marT="8517" marB="0" anchor="ctr"/>
                </a:tc>
                <a:extLst>
                  <a:ext uri="{0D108BD9-81ED-4DB2-BD59-A6C34878D82A}">
                    <a16:rowId xmlns:a16="http://schemas.microsoft.com/office/drawing/2014/main" xmlns="" val="289496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NTC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Supports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LTE,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WCDMA, CDMA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and 2G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NCELL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Supports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LTE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WCDMA and 2G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SCELL-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Supports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LTE and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2G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7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NTC (Nepal Telecom) is a government-owned telecom company so its service is even available in remotest place of Nepal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NTC (Nepal Telecom)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has 4G coverage available in all 77 districts which will be extended to all parts of the country within 2020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NCELL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is a leading private telecom service provider, which is owned by Axiata group now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They have the largest 4G coverage in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Nepal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NCELL being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private company, they are focused on more profitable areas and their marketing promotion has also been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aggressive.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SCELL in the private telecom service provider.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company is said to be the third largest and faster growing mobile operator of Nepal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SCELL, overall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services are being extended in 4 development region out of five covering 34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districts. SCELL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is planning to expand its network services to all over Nepal (From start of year 2017) with state-of the- art- technology.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NTC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balance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check : *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400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#  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NTC costumer care : 1415</a:t>
            </a: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NCELL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balance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check :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101# or *901#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SCELL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balance check: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*123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#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NTC 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Call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forwarding and Call Waiting 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supported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NCELL 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Call forwarding and Call Waiting supported</a:t>
            </a: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SCELL </a:t>
            </a:r>
            <a:r>
              <a:rPr lang="en-US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Call forwarding and Call Waiting supported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79232"/>
      </p:ext>
    </p:extLst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18134</TotalTime>
  <Words>224</Words>
  <Application>Microsoft Office PowerPoint</Application>
  <PresentationFormat>On-screen Show (4:3)</PresentationFormat>
  <Paragraphs>94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Arial</vt:lpstr>
      <vt:lpstr>Calibri</vt:lpstr>
      <vt:lpstr>Cambria</vt:lpstr>
      <vt:lpstr>Century Gothic</vt:lpstr>
      <vt:lpstr>Lucida Grande</vt:lpstr>
      <vt:lpstr>Lucida Sans Unicode</vt:lpstr>
      <vt:lpstr>Tahoma</vt:lpstr>
      <vt:lpstr>Times New Roman</vt:lpstr>
      <vt:lpstr>Verdana</vt:lpstr>
      <vt:lpstr>Wingdings</vt:lpstr>
      <vt:lpstr>Wingdings 3</vt:lpstr>
      <vt:lpstr>ヒラギノ角ゴ Pro W3</vt:lpstr>
      <vt:lpstr>Eclipse</vt:lpstr>
      <vt:lpstr>     MARQUIS TECHNOLOGIES Pvt. Ltd.  </vt:lpstr>
      <vt:lpstr>PowerPoint Presentation</vt:lpstr>
      <vt:lpstr> </vt:lpstr>
      <vt:lpstr>  Operators and Related Information</vt:lpstr>
      <vt:lpstr>General Info of Operators</vt:lpstr>
      <vt:lpstr>USSD codes for balance check</vt:lpstr>
      <vt:lpstr>Supplementary Services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Vivek Raval</cp:lastModifiedBy>
  <cp:revision>920</cp:revision>
  <dcterms:created xsi:type="dcterms:W3CDTF">2007-12-16T16:40:02Z</dcterms:created>
  <dcterms:modified xsi:type="dcterms:W3CDTF">2020-10-02T07:40:10Z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e2b618e5-1b3e-44f6-a836-33fd5c4d5e5c</vt:lpwstr>
  </property>
  <property fmtid="{D5CDD505-2E9C-101B-9397-08002B2CF9AE}" pid="3" name="NokiaConfidentiality">
    <vt:lpwstr>Personal</vt:lpwstr>
  </property>
</Properties>
</file>