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7"/>
  </p:notesMasterIdLst>
  <p:handoutMasterIdLst>
    <p:handoutMasterId r:id="rId18"/>
  </p:handoutMasterIdLst>
  <p:sldIdLst>
    <p:sldId id="343" r:id="rId2"/>
    <p:sldId id="405" r:id="rId3"/>
    <p:sldId id="406" r:id="rId4"/>
    <p:sldId id="440" r:id="rId5"/>
    <p:sldId id="441" r:id="rId6"/>
    <p:sldId id="436" r:id="rId7"/>
    <p:sldId id="454" r:id="rId8"/>
    <p:sldId id="475" r:id="rId9"/>
    <p:sldId id="472" r:id="rId10"/>
    <p:sldId id="473" r:id="rId11"/>
    <p:sldId id="474" r:id="rId12"/>
    <p:sldId id="477" r:id="rId13"/>
    <p:sldId id="478" r:id="rId14"/>
    <p:sldId id="471" r:id="rId15"/>
    <p:sldId id="470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533" autoAdjust="0"/>
  </p:normalViewPr>
  <p:slideViewPr>
    <p:cSldViewPr>
      <p:cViewPr varScale="1">
        <p:scale>
          <a:sx n="85" d="100"/>
          <a:sy n="85" d="100"/>
        </p:scale>
        <p:origin x="8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23/02/2021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Routes</a:t>
            </a:r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-</a:t>
            </a:r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kern="1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Hongkong</a:t>
            </a:r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/China</a:t>
            </a: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3 n78 Weak Coverage for 3HK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85721"/>
            <a:ext cx="5580952" cy="50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3 n78 Good Coverage for CSL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71" y="1638933"/>
            <a:ext cx="7238095" cy="5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1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918809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7 n78 Good Coverage for CMHK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80" y="1720019"/>
            <a:ext cx="7123809" cy="51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918809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8 n78 Good Coverage for Smartone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1729115"/>
            <a:ext cx="6980952" cy="49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-152400"/>
            <a:ext cx="7313612" cy="2209800"/>
          </a:xfrm>
        </p:spPr>
        <p:txBody>
          <a:bodyPr/>
          <a:lstStyle/>
          <a:p>
            <a:br>
              <a:rPr lang="en-IN" dirty="0"/>
            </a:b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62" y="1574033"/>
            <a:ext cx="6979000" cy="51315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07067" y="918809"/>
            <a:ext cx="7313612" cy="62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br>
              <a:rPr lang="de-DE" sz="2800" b="1" u="sng" kern="0" dirty="0"/>
            </a:br>
            <a:r>
              <a:rPr lang="de-DE" sz="1800" b="1" u="sng" kern="0" dirty="0">
                <a:latin typeface="Calibri Light" panose="020F0302020204030204" pitchFamily="34" charset="0"/>
              </a:rPr>
              <a:t>Band 1 n78 Good Coverage for Smartone Operator</a:t>
            </a:r>
            <a:endParaRPr lang="en-IN" sz="1800" kern="0" dirty="0"/>
          </a:p>
        </p:txBody>
      </p:sp>
    </p:spTree>
    <p:extLst>
      <p:ext uri="{BB962C8B-B14F-4D97-AF65-F5344CB8AC3E}">
        <p14:creationId xmlns:p14="http://schemas.microsoft.com/office/powerpoint/2010/main" val="377220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</a:t>
            </a:r>
            <a:r>
              <a:rPr lang="en-US" dirty="0">
                <a:latin typeface="+mj-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32293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423373"/>
              </p:ext>
            </p:extLst>
          </p:nvPr>
        </p:nvGraphicFramePr>
        <p:xfrm>
          <a:off x="1095022" y="2460978"/>
          <a:ext cx="1571978" cy="92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469"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55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40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59"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Operators in </a:t>
            </a: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Hongkong</a:t>
            </a:r>
            <a:endParaRPr lang="en-IN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A949FA-1ACA-4A17-8318-66E7A2C39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53362"/>
              </p:ext>
            </p:extLst>
          </p:nvPr>
        </p:nvGraphicFramePr>
        <p:xfrm>
          <a:off x="838200" y="2228850"/>
          <a:ext cx="8075612" cy="2952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0858394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442080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18192052"/>
                    </a:ext>
                  </a:extLst>
                </a:gridCol>
                <a:gridCol w="3884612">
                  <a:extLst>
                    <a:ext uri="{9D8B030D-6E8A-4147-A177-3AD203B41FA5}">
                      <a16:colId xmlns:a16="http://schemas.microsoft.com/office/drawing/2014/main" val="2665116028"/>
                    </a:ext>
                  </a:extLst>
                </a:gridCol>
              </a:tblGrid>
              <a:tr h="670647"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Operator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752485143"/>
                  </a:ext>
                </a:extLst>
              </a:tr>
              <a:tr h="775435"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Smartone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1278964286"/>
                  </a:ext>
                </a:extLst>
              </a:tr>
              <a:tr h="741712"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CMHK(China</a:t>
                      </a:r>
                      <a:r>
                        <a:rPr lang="en-US" sz="13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Mobile </a:t>
                      </a:r>
                      <a:r>
                        <a:rPr lang="en-US" sz="1300" b="0" i="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Hongkong</a:t>
                      </a:r>
                      <a:r>
                        <a:rPr lang="en-US" sz="13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346247850"/>
                  </a:ext>
                </a:extLst>
              </a:tr>
              <a:tr h="764957"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CSL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289496272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42104"/>
              </p:ext>
            </p:extLst>
          </p:nvPr>
        </p:nvGraphicFramePr>
        <p:xfrm>
          <a:off x="838200" y="5181601"/>
          <a:ext cx="8075612" cy="764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957"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3HK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Related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 the operators are having FDD LTE implementation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Smartone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NR5G,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3HK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NR5G,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CMHK-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NR5G,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CSL-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NR5G,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LTE, WCDMA and 2G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MMS over Vo-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is supported by all three operators.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codes for Postpaid Sim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latin typeface="Calibri Light" panose="020F0302020204030204" pitchFamily="34" charset="0"/>
                <a:cs typeface="Calibri" panose="020F0502020204030204" pitchFamily="34" charset="0"/>
              </a:rPr>
              <a:t>3HK: </a:t>
            </a:r>
            <a:r>
              <a:rPr lang="en-US" sz="1600" b="1" dirty="0">
                <a:latin typeface="Calibri Light" panose="020F0302020204030204" pitchFamily="34" charset="0"/>
              </a:rPr>
              <a:t>*231, *107*3#</a:t>
            </a:r>
            <a:endParaRPr lang="en-US" sz="1600" b="1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 Light" panose="020F0302020204030204" pitchFamily="34" charset="0"/>
                <a:cs typeface="Calibri" panose="020F0502020204030204" pitchFamily="34" charset="0"/>
              </a:rPr>
              <a:t>CSL: </a:t>
            </a:r>
            <a:r>
              <a:rPr lang="en-US" sz="1600" b="1" dirty="0">
                <a:latin typeface="Calibri Light" panose="020F0302020204030204" pitchFamily="34" charset="0"/>
              </a:rPr>
              <a:t>*101#</a:t>
            </a:r>
            <a:endParaRPr lang="en-US" sz="1600" b="1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 Light" panose="020F0302020204030204" pitchFamily="34" charset="0"/>
                <a:cs typeface="Calibri" panose="020F0502020204030204" pitchFamily="34" charset="0"/>
              </a:rPr>
              <a:t>CMHK: </a:t>
            </a:r>
            <a:r>
              <a:rPr lang="en-US" sz="1600" b="1" dirty="0">
                <a:latin typeface="Calibri Light" panose="020F0302020204030204" pitchFamily="34" charset="0"/>
              </a:rPr>
              <a:t>#121</a:t>
            </a:r>
            <a:endParaRPr lang="en-US" sz="1600" b="1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16" y="304800"/>
            <a:ext cx="7313612" cy="1143000"/>
          </a:xfrm>
        </p:spPr>
        <p:txBody>
          <a:bodyPr/>
          <a:lstStyle/>
          <a:p>
            <a:r>
              <a:rPr lang="en-US" dirty="0"/>
              <a:t>Supplementary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Smartone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Call forwarding and Call Waiting supported</a:t>
            </a: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CMHK: Call forwarding and Call Waiting supported</a:t>
            </a: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3HK: Call forwarding and Call Waiting supported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CSL: Call forwarding and Call Waiting supported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z="3200" dirty="0"/>
              <a:t>EN-DC Band Combination:-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3506787"/>
          </a:xfrm>
        </p:spPr>
        <p:txBody>
          <a:bodyPr/>
          <a:lstStyle/>
          <a:p>
            <a:r>
              <a:rPr lang="en-US" sz="2400" dirty="0" err="1"/>
              <a:t>Smartone</a:t>
            </a:r>
            <a:r>
              <a:rPr lang="en-US" sz="2400" dirty="0"/>
              <a:t>: B1_n78</a:t>
            </a:r>
          </a:p>
          <a:p>
            <a:r>
              <a:rPr lang="en-US" sz="2400" dirty="0"/>
              <a:t>CMHK: B7_n78 </a:t>
            </a:r>
          </a:p>
          <a:p>
            <a:r>
              <a:rPr lang="en-US" sz="2400" dirty="0"/>
              <a:t>3HK: B3_n78</a:t>
            </a:r>
          </a:p>
          <a:p>
            <a:r>
              <a:rPr lang="en-US" sz="2400" dirty="0"/>
              <a:t>CSL: B3_n78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0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3 n78 Good Coverage for 3HK Operator</a:t>
            </a:r>
            <a:endParaRPr lang="en-IN" sz="1800" dirty="0">
              <a:latin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680"/>
            <a:ext cx="6781800" cy="47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7 n78 Weak Coverage for CMHK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85" y="1667476"/>
            <a:ext cx="7666667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2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560035"/>
            <a:ext cx="7313612" cy="624239"/>
          </a:xfrm>
        </p:spPr>
        <p:txBody>
          <a:bodyPr/>
          <a:lstStyle/>
          <a:p>
            <a:br>
              <a:rPr lang="de-DE" sz="2800" b="1" u="sng" dirty="0"/>
            </a:br>
            <a:r>
              <a:rPr lang="de-DE" sz="1800" b="1" u="sng" dirty="0">
                <a:latin typeface="Calibri Light" panose="020F0302020204030204" pitchFamily="34" charset="0"/>
              </a:rPr>
              <a:t>Band 1 n78 Weak Coverage for Smartone Operator</a:t>
            </a:r>
            <a:endParaRPr lang="en-IN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71" y="1623696"/>
            <a:ext cx="6909895" cy="50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48952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18840</TotalTime>
  <Words>303</Words>
  <Application>Microsoft Office PowerPoint</Application>
  <PresentationFormat>On-screen Show (4:3)</PresentationFormat>
  <Paragraphs>98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Cambria</vt:lpstr>
      <vt:lpstr>Century Gothic</vt:lpstr>
      <vt:lpstr>Lucida Sans Unicode</vt:lpstr>
      <vt:lpstr>Times New Roman</vt:lpstr>
      <vt:lpstr>Verdana</vt:lpstr>
      <vt:lpstr>Wingdings</vt:lpstr>
      <vt:lpstr>Eclipse</vt:lpstr>
      <vt:lpstr>             MARQUIS TECHNOLOGIES  </vt:lpstr>
      <vt:lpstr> </vt:lpstr>
      <vt:lpstr>  Operators and Related Information</vt:lpstr>
      <vt:lpstr>USSD codes for Postpaid Sim</vt:lpstr>
      <vt:lpstr>Supplementary Services</vt:lpstr>
      <vt:lpstr>EN-DC Band Combination:-</vt:lpstr>
      <vt:lpstr> Band 3 n78 Good Coverage for 3HK Operator</vt:lpstr>
      <vt:lpstr> Band 7 n78 Weak Coverage for CMHK Operator</vt:lpstr>
      <vt:lpstr> Band 1 n78 Weak Coverage for Smartone Operator</vt:lpstr>
      <vt:lpstr> Band 3 n78 Weak Coverage for 3HK Operator</vt:lpstr>
      <vt:lpstr> Band 3 n78 Good Coverage for CSL Operator</vt:lpstr>
      <vt:lpstr> Band 7 n78 Good Coverage for CMHK Operator</vt:lpstr>
      <vt:lpstr> Band 8 n78 Good Coverage for Smartone Operator</vt:lpstr>
      <vt:lpstr>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Shivani Singh</cp:lastModifiedBy>
  <cp:revision>921</cp:revision>
  <dcterms:created xsi:type="dcterms:W3CDTF">2007-12-16T16:40:02Z</dcterms:created>
  <dcterms:modified xsi:type="dcterms:W3CDTF">2021-02-23T11:03:16Z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e2b618e5-1b3e-44f6-a836-33fd5c4d5e5c</vt:lpwstr>
  </property>
  <property fmtid="{D5CDD505-2E9C-101B-9397-08002B2CF9AE}" pid="3" name="NokiaConfidentiality">
    <vt:lpwstr>Personal</vt:lpwstr>
  </property>
</Properties>
</file>