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handoutMasterIdLst>
    <p:handoutMasterId r:id="rId29"/>
  </p:handoutMasterIdLst>
  <p:sldIdLst>
    <p:sldId id="343" r:id="rId2"/>
    <p:sldId id="434" r:id="rId3"/>
    <p:sldId id="435" r:id="rId4"/>
    <p:sldId id="437" r:id="rId5"/>
    <p:sldId id="438" r:id="rId6"/>
    <p:sldId id="461" r:id="rId7"/>
    <p:sldId id="463" r:id="rId8"/>
    <p:sldId id="464" r:id="rId9"/>
    <p:sldId id="411" r:id="rId10"/>
    <p:sldId id="439" r:id="rId11"/>
    <p:sldId id="440" r:id="rId12"/>
    <p:sldId id="442" r:id="rId13"/>
    <p:sldId id="443" r:id="rId14"/>
    <p:sldId id="444" r:id="rId15"/>
    <p:sldId id="449" r:id="rId16"/>
    <p:sldId id="450" r:id="rId17"/>
    <p:sldId id="451" r:id="rId18"/>
    <p:sldId id="452" r:id="rId19"/>
    <p:sldId id="453" r:id="rId20"/>
    <p:sldId id="454" r:id="rId21"/>
    <p:sldId id="458" r:id="rId22"/>
    <p:sldId id="455" r:id="rId23"/>
    <p:sldId id="456" r:id="rId24"/>
    <p:sldId id="465" r:id="rId25"/>
    <p:sldId id="466" r:id="rId26"/>
    <p:sldId id="45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340" autoAdjust="0"/>
  </p:normalViewPr>
  <p:slideViewPr>
    <p:cSldViewPr>
      <p:cViewPr varScale="1">
        <p:scale>
          <a:sx n="87" d="100"/>
          <a:sy n="8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Drive Route – Hanoi (Vietnam)</a:t>
            </a:r>
            <a:endParaRPr lang="en-US" sz="3200" dirty="0" smtClean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Curu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21.119980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276350"/>
            <a:ext cx="87534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105.88016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21.119980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0391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Gieng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Trongthuy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lake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105.87016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21.109980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295400"/>
            <a:ext cx="83915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21.033087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105.855189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2" y="1438274"/>
            <a:ext cx="8402418" cy="47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Curu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600200"/>
            <a:ext cx="87534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Chua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21.119980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105.88016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1" y="1143000"/>
            <a:ext cx="873803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Thanh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21.025779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105.810654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95425"/>
            <a:ext cx="8553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 smtClean="0">
                <a:effectLst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Sakr Quresh Building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20.973960,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105.845136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8132"/>
            <a:ext cx="8539253" cy="4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Vinafone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105.88016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21.119980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439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Hanoi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Vietnam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7225"/>
              </p:ext>
            </p:extLst>
          </p:nvPr>
        </p:nvGraphicFramePr>
        <p:xfrm>
          <a:off x="1524000" y="1371600"/>
          <a:ext cx="5257800" cy="4663440"/>
        </p:xfrm>
        <a:graphic>
          <a:graphicData uri="http://schemas.openxmlformats.org/drawingml/2006/table">
            <a:tbl>
              <a:tblPr/>
              <a:tblGrid>
                <a:gridCol w="2652245"/>
                <a:gridCol w="26055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Vietnam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Hanoi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New Delhi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7 Hrs.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+84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Business Visa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 Days , Multiple Entry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50 $ for single 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2 passport size photographs, 6 month bank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Orange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Thuong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105.88016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21.119980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71600"/>
            <a:ext cx="8439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248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Location of All Operators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Location: Not found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Route1:4G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8763000" cy="56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Route2:4G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5874"/>
            <a:ext cx="88392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Popular Android Apps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Zalo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Grab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True caller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Lazada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Vietnam(Hanoi)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49417"/>
              </p:ext>
            </p:extLst>
          </p:nvPr>
        </p:nvGraphicFramePr>
        <p:xfrm>
          <a:off x="457200" y="1397000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Weather</a:t>
                      </a:r>
                      <a:r>
                        <a:rPr lang="en-US" baseline="0" dirty="0" smtClean="0"/>
                        <a:t> Forecast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Ambulance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Bridge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7503" name="Group 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583716"/>
              </p:ext>
            </p:extLst>
          </p:nvPr>
        </p:nvGraphicFramePr>
        <p:xfrm>
          <a:off x="0" y="2743200"/>
          <a:ext cx="8991600" cy="2011680"/>
        </p:xfrm>
        <a:graphic>
          <a:graphicData uri="http://schemas.openxmlformats.org/drawingml/2006/table">
            <a:tbl>
              <a:tblPr/>
              <a:tblGrid>
                <a:gridCol w="1011292"/>
                <a:gridCol w="898925"/>
                <a:gridCol w="2923851"/>
                <a:gridCol w="415753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MNC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Bands (MHz)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MOBIFONE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VIETTEL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VINAFONE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VIETNAMOBILE (WG)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1800 / UMTS 2100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G-Mobile(G)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GSM1800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7876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43913"/>
              </p:ext>
            </p:extLst>
          </p:nvPr>
        </p:nvGraphicFramePr>
        <p:xfrm>
          <a:off x="228600" y="1600200"/>
          <a:ext cx="8763000" cy="2695577"/>
        </p:xfrm>
        <a:graphic>
          <a:graphicData uri="http://schemas.openxmlformats.org/drawingml/2006/table">
            <a:tbl>
              <a:tblPr/>
              <a:tblGrid>
                <a:gridCol w="722498"/>
                <a:gridCol w="1639702"/>
                <a:gridCol w="1628360"/>
                <a:gridCol w="3135440"/>
                <a:gridCol w="1637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Voice Mail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MOBIFONE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9244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VIETTEL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18008098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VINAFONE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*101#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VIETNAMOBILE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*100#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G-Mobile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*100#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</a:t>
            </a:r>
            <a:r>
              <a:rPr lang="en-US" sz="2000" dirty="0" smtClean="0">
                <a:latin typeface="Calibri" pitchFamily="34" charset="0"/>
              </a:rPr>
              <a:t>Hanoi (Vietnam)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5131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 smtClean="0"/>
              <a:t>	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30632"/>
              </p:ext>
            </p:extLst>
          </p:nvPr>
        </p:nvGraphicFramePr>
        <p:xfrm>
          <a:off x="76201" y="1408120"/>
          <a:ext cx="9067800" cy="514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05"/>
                <a:gridCol w="2984699"/>
                <a:gridCol w="3865896"/>
              </a:tblGrid>
              <a:tr h="285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</a:rPr>
                        <a:t>Mobifone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Viettel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Veenafone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Yes(3G)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408113"/>
            <a:ext cx="8763000" cy="49926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</a:t>
            </a:r>
            <a:r>
              <a:rPr lang="en-IN" sz="1800" dirty="0"/>
              <a:t>SIM cards </a:t>
            </a:r>
            <a:r>
              <a:rPr lang="en-IN" sz="1800" dirty="0" smtClean="0"/>
              <a:t>are available at Airport, in shops </a:t>
            </a:r>
            <a:r>
              <a:rPr lang="en-IN" sz="1800" dirty="0"/>
              <a:t>and street </a:t>
            </a:r>
            <a:r>
              <a:rPr lang="en-IN" sz="1800" dirty="0" smtClean="0"/>
              <a:t>kiosks.</a:t>
            </a:r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Passport ID and Colored Photographs.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</a:t>
            </a:r>
            <a:r>
              <a:rPr lang="en-US" sz="1800" dirty="0" smtClean="0"/>
              <a:t>shops and street kiosks.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Hotel to Stay </a:t>
            </a:r>
            <a:endParaRPr lang="en-US" sz="1800" b="1" dirty="0" smtClean="0"/>
          </a:p>
          <a:p>
            <a:pPr marL="109537" indent="0">
              <a:buNone/>
            </a:pPr>
            <a:r>
              <a:rPr lang="en-US" sz="1800" dirty="0" smtClean="0"/>
              <a:t>    Hotel </a:t>
            </a:r>
            <a:r>
              <a:rPr lang="en-US" sz="1800" dirty="0" err="1"/>
              <a:t>T</a:t>
            </a:r>
            <a:r>
              <a:rPr lang="en-US" sz="1800" dirty="0" err="1" smtClean="0"/>
              <a:t>irant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</a:t>
            </a:r>
            <a:r>
              <a:rPr lang="en-US" sz="1800" b="1" dirty="0" smtClean="0"/>
              <a:t>Mobility?</a:t>
            </a:r>
          </a:p>
          <a:p>
            <a:pPr marL="109537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Mob: +84975528326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Viettel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 Mam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105.85402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21.033457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6" y="1676400"/>
            <a:ext cx="8733539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680</TotalTime>
  <Words>469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Viettel Location :Hang Mam Lat:   105.85402  Long: 21.033457     </vt:lpstr>
      <vt:lpstr>Edge Cell Location of Viettel Location :Chua Thur Curu Lat: 21.119980 Long: 105.88016     </vt:lpstr>
      <vt:lpstr>4G to 3G Reselection Location of Viettel Location :Xom Thuong Lat:   105.88016 Long: 21.119980    </vt:lpstr>
      <vt:lpstr>3G to 4G Reselection Location of Viettel Location :Near Gieng Trongthuy lake Lat:   105.87016 Long: 21.109980     </vt:lpstr>
      <vt:lpstr>Near Cell Location of Mobifone Location :Hang tre Lat:   21.033087 Long:105.855189     </vt:lpstr>
      <vt:lpstr>Edge Cell Location of Mobifone Location :Chua Thur Curu Lat: 21.119980 Long: 105.88016 </vt:lpstr>
      <vt:lpstr>4G to 3G Reselection Location of Mobifone Location :Chua Thur Road Lat: 21.119980 Long: 105.88016  </vt:lpstr>
      <vt:lpstr>3G to 4G Reselection Location of Mobifone Location :Chua Thur Road Lat: 21.119980 Long: 105.88016     </vt:lpstr>
      <vt:lpstr>Near Cell Location of Vinafone Location : Dela Thanh Lat:    21.025779 Long: 105.810654    </vt:lpstr>
      <vt:lpstr>Edge Cell Location of Vinafone Location : Sakr Quresh Building  Lat:   20.973960,  Long:105.845136    </vt:lpstr>
      <vt:lpstr>4G to 3G Reselection Location of Vinafone Location :Xom Thuong Lat:   105.88016 Long: 21.119980    </vt:lpstr>
      <vt:lpstr>3G to 4G Reselection Location of Orange Location :Xom Thuong Lat:   105.88016 Long: 21.119980   </vt:lpstr>
      <vt:lpstr>Out of Service Location of All Operators  Location: Not found      </vt:lpstr>
      <vt:lpstr>Mobility Route1:4G</vt:lpstr>
      <vt:lpstr>Mobility Route2:4G</vt:lpstr>
      <vt:lpstr>Top Most Popular Android Apps used in Vietnam     </vt:lpstr>
      <vt:lpstr>Local EM number used in Vietnam(Hanoi)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Raj Abhay Singh</cp:lastModifiedBy>
  <cp:revision>129</cp:revision>
  <dcterms:created xsi:type="dcterms:W3CDTF">2014-11-21T17:14:24Z</dcterms:created>
  <dcterms:modified xsi:type="dcterms:W3CDTF">2017-08-27T19:45:29Z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