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0" r:id="rId23"/>
    <p:sldId id="554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3792" autoAdjust="0"/>
  </p:normalViewPr>
  <p:slideViewPr>
    <p:cSldViewPr>
      <p:cViewPr varScale="1">
        <p:scale>
          <a:sx n="67" d="100"/>
          <a:sy n="67" d="100"/>
        </p:scale>
        <p:origin x="121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Goa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9D01-1C9F-4013-BC8B-CA09562E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9201"/>
            <a:ext cx="3048000" cy="492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DAAC1-F512-43B6-84BF-593CB518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9201"/>
            <a:ext cx="2830046" cy="4924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9864C-4686-46E2-A33F-0FA9397AB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28727"/>
            <a:ext cx="2830046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82641D-3B26-4F5E-8E7A-29A1834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86066"/>
              </p:ext>
            </p:extLst>
          </p:nvPr>
        </p:nvGraphicFramePr>
        <p:xfrm>
          <a:off x="230205" y="5537456"/>
          <a:ext cx="1918719" cy="169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406" progId="Excel.Sheet.8">
                  <p:embed/>
                </p:oleObj>
              </mc:Choice>
              <mc:Fallback>
                <p:oleObj name="Worksheet" showAsIcon="1" r:id="rId2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205" y="5537456"/>
                        <a:ext cx="1918719" cy="1692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6C6272-3782-4CF0-8A29-036AE37DD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3" y="936661"/>
            <a:ext cx="6809213" cy="463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2E97-46E7-464D-88E4-1478F03B1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914400"/>
            <a:ext cx="18383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941466"/>
              </p:ext>
            </p:extLst>
          </p:nvPr>
        </p:nvGraphicFramePr>
        <p:xfrm>
          <a:off x="448099" y="760187"/>
          <a:ext cx="6477000" cy="518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080271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7169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598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73.819392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15.537116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1062"/>
            <a:ext cx="8153400" cy="533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2700424"/>
            <a:ext cx="169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Porvorim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Goa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919B24-D242-4176-AA98-F36FC148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46305"/>
            <a:ext cx="3238348" cy="5108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89DF9A-C4E4-4204-9CD5-1A23211E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31" y="1374559"/>
            <a:ext cx="3166615" cy="51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30150"/>
              </p:ext>
            </p:extLst>
          </p:nvPr>
        </p:nvGraphicFramePr>
        <p:xfrm>
          <a:off x="457200" y="89740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356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762137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73.794651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15.542988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5500511" y="2990671"/>
            <a:ext cx="457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Porvorim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Goa</a:t>
            </a: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BF01B-34E9-455E-9114-EF20C6A0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6" y="1752600"/>
            <a:ext cx="3287834" cy="4724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BC191-163B-4F23-B2FE-25582064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91" y="1752600"/>
            <a:ext cx="298591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7052F-3D17-4D12-98B5-282AD5BB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06694"/>
            <a:ext cx="3502544" cy="5577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5475C-5D0D-4E18-9348-5BA259FA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06695"/>
            <a:ext cx="3419475" cy="5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Band40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5B496-5199-4705-B5E9-0FADF5E3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8" y="881865"/>
            <a:ext cx="3048000" cy="5265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049E9-DE58-4300-AB38-386AB0045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892995"/>
            <a:ext cx="2819400" cy="5265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67A96-FD15-424E-BAAE-9C860CF41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749" y="916113"/>
            <a:ext cx="2829674" cy="52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375252-891E-47C2-A9A3-7F3FECF05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40463"/>
              </p:ext>
            </p:extLst>
          </p:nvPr>
        </p:nvGraphicFramePr>
        <p:xfrm>
          <a:off x="381000" y="3886200"/>
          <a:ext cx="1676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406" progId="Excel.Sheet.8">
                  <p:embed/>
                </p:oleObj>
              </mc:Choice>
              <mc:Fallback>
                <p:oleObj name="Worksheet" showAsIcon="1" r:id="rId2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3886200"/>
                        <a:ext cx="16764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0083903-0791-4821-9C7C-8DCEF2C8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4843"/>
            <a:ext cx="9144000" cy="2648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2BCA7-3436-489A-9847-0CE016D9C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505200"/>
            <a:ext cx="190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80676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73.827859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15.522265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Porvorim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5D8A-A806-4B8A-BA1B-18D6A8786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2899"/>
            <a:ext cx="3362325" cy="4687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2DDBD-CC56-47D9-BF87-7235FC5D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552" y="1712899"/>
            <a:ext cx="3163048" cy="4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2190"/>
              </p:ext>
            </p:extLst>
          </p:nvPr>
        </p:nvGraphicFramePr>
        <p:xfrm>
          <a:off x="339764" y="1150720"/>
          <a:ext cx="6178472" cy="55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2416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10803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446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73.821230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15.534625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BE7B6-813D-4C10-8C40-05B3F640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49203"/>
            <a:ext cx="3143250" cy="4575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57F13F-E4B9-4EEA-A235-67D10B03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749202"/>
            <a:ext cx="3219450" cy="4575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24AE04-D712-43DB-98E9-CF3182DAD76B}"/>
              </a:ext>
            </a:extLst>
          </p:cNvPr>
          <p:cNvSpPr txBox="1"/>
          <p:nvPr/>
        </p:nvSpPr>
        <p:spPr>
          <a:xfrm>
            <a:off x="5341144" y="3390570"/>
            <a:ext cx="5091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Porvorim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Goa</a:t>
            </a:r>
          </a:p>
        </p:txBody>
      </p:sp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2DADE-6E40-4F25-A3ED-534EAC98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5" y="1219200"/>
            <a:ext cx="3343275" cy="503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D72AB7-542D-4AC2-8E2D-AE52C2B7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19200"/>
            <a:ext cx="3400425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55887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90759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35742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A576E-82B2-440E-B2A5-9B3ACA43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427165"/>
            <a:ext cx="2846878" cy="4820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F41AF-F65F-43EE-A4FE-9BB4D0AEE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947" y="1398590"/>
            <a:ext cx="2971800" cy="4820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6603C4-C751-4617-B55F-3B977747F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8" y="1427164"/>
            <a:ext cx="2694478" cy="48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EA6F7E-AE63-410E-AE34-4A96CC62B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18108"/>
              </p:ext>
            </p:extLst>
          </p:nvPr>
        </p:nvGraphicFramePr>
        <p:xfrm>
          <a:off x="28575" y="4800600"/>
          <a:ext cx="1511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597" imgH="806406" progId="Excel.Sheet.8">
                  <p:embed/>
                </p:oleObj>
              </mc:Choice>
              <mc:Fallback>
                <p:oleObj name="Worksheet" showAsIcon="1" r:id="rId2" imgW="914597" imgH="806406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361D239-7002-4F03-9C3F-22687B0BC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75" y="4800600"/>
                        <a:ext cx="15113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A9861C-0682-4021-99F4-1A7831AE2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150" y="1447800"/>
            <a:ext cx="1809750" cy="316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844E7-7D86-42DA-B0F9-C432A28CF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312683"/>
            <a:ext cx="6934200" cy="21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7320-DC62-470B-9F94-0177BFEE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99672"/>
            <a:ext cx="4191000" cy="556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0F3D5-FFA0-4F81-A492-A7C46CA9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87685"/>
            <a:ext cx="4191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C2EDC-8E48-4B90-8915-882C5B72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382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466259"/>
              </p:ext>
            </p:extLst>
          </p:nvPr>
        </p:nvGraphicFramePr>
        <p:xfrm>
          <a:off x="762000" y="1143000"/>
          <a:ext cx="7543800" cy="546078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965502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693592"/>
              </p:ext>
            </p:extLst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80293"/>
              </p:ext>
            </p:extLst>
          </p:nvPr>
        </p:nvGraphicFramePr>
        <p:xfrm>
          <a:off x="304800" y="838200"/>
          <a:ext cx="5811365" cy="64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13578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39339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73.818924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15.537696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69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Porvorim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4201B-4C71-4D78-ABD1-42E52076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0580"/>
            <a:ext cx="3276600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03DBB-A2B8-4058-9BA0-B75EEC4E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67" y="1753457"/>
            <a:ext cx="3084333" cy="48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44283"/>
              </p:ext>
            </p:extLst>
          </p:nvPr>
        </p:nvGraphicFramePr>
        <p:xfrm>
          <a:off x="238875" y="821856"/>
          <a:ext cx="64770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31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13113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17676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8223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73.815817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15.533053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181600" y="3124200"/>
            <a:ext cx="5075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Sangolda,</a:t>
            </a:r>
          </a:p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Pilerne Porvorim Goa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095F6-6FBC-4224-8135-399FD8E1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3" y="1524000"/>
            <a:ext cx="3314378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06D4C-EEB5-4C57-9F14-191696CBD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75" y="1524001"/>
            <a:ext cx="30758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64BB6-1B23-40A8-9173-0CC52C74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38287"/>
            <a:ext cx="4114800" cy="559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3F88A-0476-4237-8532-47888E27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54" y="1038287"/>
            <a:ext cx="4024045" cy="55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14320</TotalTime>
  <Words>688</Words>
  <Application>Microsoft Office PowerPoint</Application>
  <PresentationFormat>On-screen Show (4:3)</PresentationFormat>
  <Paragraphs>247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Sunil Ram</cp:lastModifiedBy>
  <cp:revision>920</cp:revision>
  <dcterms:created xsi:type="dcterms:W3CDTF">2007-12-16T16:40:02Z</dcterms:created>
  <dcterms:modified xsi:type="dcterms:W3CDTF">2021-10-01T08:38:29Z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