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3" r:id="rId2"/>
    <p:sldId id="456" r:id="rId3"/>
    <p:sldId id="425" r:id="rId4"/>
    <p:sldId id="257" r:id="rId5"/>
    <p:sldId id="617" r:id="rId6"/>
    <p:sldId id="629" r:id="rId7"/>
    <p:sldId id="632" r:id="rId8"/>
    <p:sldId id="630" r:id="rId9"/>
    <p:sldId id="631" r:id="rId10"/>
    <p:sldId id="633" r:id="rId11"/>
    <p:sldId id="598" r:id="rId12"/>
    <p:sldId id="610" r:id="rId13"/>
    <p:sldId id="429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9FF1E3-3CFC-4F17-8A57-EC893512C414}">
          <p14:sldIdLst>
            <p14:sldId id="343"/>
            <p14:sldId id="456"/>
            <p14:sldId id="425"/>
            <p14:sldId id="257"/>
          </p14:sldIdLst>
        </p14:section>
        <p14:section name="Untitled Section" id="{B77C4F61-FB59-4C82-B25D-1F29F0459E07}">
          <p14:sldIdLst>
            <p14:sldId id="617"/>
            <p14:sldId id="629"/>
            <p14:sldId id="632"/>
            <p14:sldId id="630"/>
            <p14:sldId id="631"/>
            <p14:sldId id="633"/>
            <p14:sldId id="598"/>
            <p14:sldId id="610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anshu Verma" initials="H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2AD"/>
    <a:srgbClr val="BBBCBA"/>
    <a:srgbClr val="7C0917"/>
    <a:srgbClr val="9CBD26"/>
    <a:srgbClr val="464AB3"/>
    <a:srgbClr val="DCB328"/>
    <a:srgbClr val="BCBCBC"/>
    <a:srgbClr val="05A2E6"/>
    <a:srgbClr val="A04B9F"/>
    <a:srgbClr val="00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533" autoAdjust="0"/>
  </p:normalViewPr>
  <p:slideViewPr>
    <p:cSldViewPr>
      <p:cViewPr varScale="1">
        <p:scale>
          <a:sx n="65" d="100"/>
          <a:sy n="65" d="100"/>
        </p:scale>
        <p:origin x="15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/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463E24-86A2-4270-96A6-002A083AA2D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3C94-B851-4B6E-B40D-5061259CFE69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7713-734E-4E09-8460-F85663CC8703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CB76-470D-42B2-AABA-1E3A3D57E34A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1541-EF90-4696-9A27-1F733DC57994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1BCB-74E9-4721-A0E0-13FFA1323F6D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848D-7419-4425-91F9-69D1A36041D4}" type="slidenum">
              <a:rPr lang="en-US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6BBF65-8F27-4BBA-9A9F-29AE072AE8B5}" type="slidenum">
              <a:rPr lang="en-US"/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Tahoma" panose="020B0604030504040204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5G Drive Route – Czech </a:t>
            </a:r>
            <a:endParaRPr lang="en-US" sz="2800" dirty="0">
              <a:solidFill>
                <a:srgbClr val="006E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438151-76D3-4E65-8389-FF776DC17B18}"/>
              </a:ext>
            </a:extLst>
          </p:cNvPr>
          <p:cNvSpPr txBox="1"/>
          <p:nvPr/>
        </p:nvSpPr>
        <p:spPr>
          <a:xfrm>
            <a:off x="533400" y="990600"/>
            <a:ext cx="8610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O2 5G Good Coverage Area (N78)RSRP=-82db</a:t>
            </a:r>
            <a:b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Ceska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&gt;&gt;  </a:t>
            </a:r>
            <a:r>
              <a:rPr lang="en-US" sz="2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Vankovka</a:t>
            </a:r>
            <a:endParaRPr lang="en-US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DA6F250-9171-484A-9B88-00F77AB6F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1698486"/>
            <a:ext cx="3352800" cy="339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20285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620000" cy="8382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DT and Vodafone 4G Good Coverage Area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Rudisova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&gt;&gt; 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Menlove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namesti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8EBEC-F2B5-46B0-94C5-F8605D4A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743" y="1912522"/>
            <a:ext cx="5098257" cy="377094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SRVCC 4G to 3G  location  for Vodafone </a:t>
            </a:r>
            <a:b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Brno-</a:t>
            </a:r>
            <a:r>
              <a:rPr lang="en-IN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Kohoutovice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pisarky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08ACE-031D-49B4-8094-3D4428C5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6496050" cy="3971384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anose="05040102010807070707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anose="020F0502020204030204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endParaRPr lang="en-US" sz="6000" dirty="0"/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(Location Name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21704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Czech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Bruno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Stationary: RSRP:  -65dbm to -90dbm  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Mobility: RSRP   :  -75dbm to -100dbm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Stationary: RSRP : -95dbm to -120dbm 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anose="02040503050406030204" pitchFamily="18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850900"/>
            <a:ext cx="6781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Czech Operators : Locations for 5G Field Test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982617"/>
              </p:ext>
            </p:extLst>
          </p:nvPr>
        </p:nvGraphicFramePr>
        <p:xfrm>
          <a:off x="533398" y="1524000"/>
          <a:ext cx="777240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330">
                  <a:extLst>
                    <a:ext uri="{9D8B030D-6E8A-4147-A177-3AD203B41FA5}">
                      <a16:colId xmlns:a16="http://schemas.microsoft.com/office/drawing/2014/main" val="2518336856"/>
                    </a:ext>
                  </a:extLst>
                </a:gridCol>
                <a:gridCol w="1734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2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 dirty="0">
                          <a:effectLst/>
                        </a:rPr>
                        <a:t>Operator</a:t>
                      </a:r>
                      <a:endParaRPr lang="en-IN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PLMN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 dirty="0">
                          <a:effectLst/>
                        </a:rPr>
                        <a:t>5G Tested Locations</a:t>
                      </a:r>
                      <a:endParaRPr lang="en-IN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 dirty="0">
                          <a:effectLst/>
                        </a:rPr>
                        <a:t>Longitude / Latitude</a:t>
                      </a:r>
                      <a:endParaRPr lang="en-IN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91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Vodafone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230-03</a:t>
                      </a:r>
                      <a:endParaRPr kumimoji="0" lang="en-US" altLang="en-I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Skacelova,Kralove</a:t>
                      </a:r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pole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B3+N1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49.22229233977069, 16.587508311552288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</a:t>
                      </a:r>
                    </a:p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230-01</a:t>
                      </a:r>
                      <a:endParaRPr lang="en-US" alt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IN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Ceska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IN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Stranice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B20+N1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49.19698576227207, 16.60571052689412</a:t>
                      </a:r>
                    </a:p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Ceska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Vankovka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B20+N1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49.19698576227207, 16.60571052689412</a:t>
                      </a:r>
                    </a:p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561382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support by Telia  Operator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anose="020F0502020204030204" pitchFamily="34" charset="0"/>
              </a:rPr>
              <a:t>Services Supported by DT Operator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07157"/>
              </p:ext>
            </p:extLst>
          </p:nvPr>
        </p:nvGraphicFramePr>
        <p:xfrm>
          <a:off x="457200" y="1632970"/>
          <a:ext cx="8382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DT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E-GSM (900), 1800(DCS), B1 (2100)	</a:t>
                      </a:r>
                    </a:p>
                    <a:p>
                      <a:r>
                        <a:rPr lang="en-US" dirty="0"/>
                        <a:t>B3 (1800 +),B7 (2600),B20 (800 DD),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n1 (2100MHz)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77125"/>
              </p:ext>
            </p:extLst>
          </p:nvPr>
        </p:nvGraphicFramePr>
        <p:xfrm>
          <a:off x="457200" y="2870828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DT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support by Telia  Operator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1970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anose="020F0502020204030204" pitchFamily="34" charset="0"/>
              </a:rPr>
              <a:t>Services Supported by Vodafone Operator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621466"/>
              </p:ext>
            </p:extLst>
          </p:nvPr>
        </p:nvGraphicFramePr>
        <p:xfrm>
          <a:off x="457200" y="1632970"/>
          <a:ext cx="8382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Vodafone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E-GSM (900), DCS (1800), B1 (2100)	</a:t>
                      </a:r>
                    </a:p>
                    <a:p>
                      <a:r>
                        <a:rPr lang="en-US" dirty="0"/>
                        <a:t>B3 (1800 +)B7(2600),B8(900),B20 (800 DD),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n1 (2100MHz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25652"/>
              </p:ext>
            </p:extLst>
          </p:nvPr>
        </p:nvGraphicFramePr>
        <p:xfrm>
          <a:off x="457200" y="2870828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Vodafone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713926-AD62-4B0A-BD78-28DC68B38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28896"/>
              </p:ext>
            </p:extLst>
          </p:nvPr>
        </p:nvGraphicFramePr>
        <p:xfrm>
          <a:off x="457200" y="2870828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O2(Major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327F4A-6C27-410E-99E2-83D7B80B6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598500"/>
              </p:ext>
            </p:extLst>
          </p:nvPr>
        </p:nvGraphicFramePr>
        <p:xfrm>
          <a:off x="457200" y="1295400"/>
          <a:ext cx="8382000" cy="830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2883">
                  <a:extLst>
                    <a:ext uri="{9D8B030D-6E8A-4147-A177-3AD203B41FA5}">
                      <a16:colId xmlns:a16="http://schemas.microsoft.com/office/drawing/2014/main" val="1810107445"/>
                    </a:ext>
                  </a:extLst>
                </a:gridCol>
                <a:gridCol w="5799117">
                  <a:extLst>
                    <a:ext uri="{9D8B030D-6E8A-4147-A177-3AD203B41FA5}">
                      <a16:colId xmlns:a16="http://schemas.microsoft.com/office/drawing/2014/main" val="2819372710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O2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E-GSM (900), DCS (1800), B1 (2100),B7(2600),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997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92264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620000" cy="8382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Vodafone 5G Good Coverage Area (B3+N1),RSRP=-83db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Skacelova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Medlanky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D1421-0F19-4231-A9CE-73E053FE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828801"/>
            <a:ext cx="3886200" cy="30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25475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620000" cy="8382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DT 5G Good Coverage Area (B20+N1),RSRP=-80db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Zabrdovice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Pisarky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4C3E-F719-4AF5-8037-B44B0146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81200"/>
            <a:ext cx="4700588" cy="27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38499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430</Words>
  <Application>Microsoft Office PowerPoint</Application>
  <PresentationFormat>On-screen Show (4:3)</PresentationFormat>
  <Paragraphs>116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Drive Route</vt:lpstr>
      <vt:lpstr>PowerPoint Presentation</vt:lpstr>
      <vt:lpstr>Service support by Telia  Operator </vt:lpstr>
      <vt:lpstr>Service support by Telia  Operator </vt:lpstr>
      <vt:lpstr>PowerPoint Presentation</vt:lpstr>
      <vt:lpstr>Vodafone 5G Good Coverage Area (B3+N1),RSRP=-83db  Skacelova&gt;&gt;  Medlanky</vt:lpstr>
      <vt:lpstr>DT 5G Good Coverage Area (B20+N1),RSRP=-80db Zabrdovice&gt;&gt;  Pisarky</vt:lpstr>
      <vt:lpstr>PowerPoint Presentation</vt:lpstr>
      <vt:lpstr>DT and Vodafone 4G Good Coverage Area   Rudisova &gt;&gt;  Menlove namesti</vt:lpstr>
      <vt:lpstr>SRVCC 4G to 3G  location  for Vodafone  Brno-Kohoutovice&gt;&gt; pisarky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Tejas Patil</cp:lastModifiedBy>
  <cp:revision>1023</cp:revision>
  <dcterms:created xsi:type="dcterms:W3CDTF">2007-12-16T16:40:00Z</dcterms:created>
  <dcterms:modified xsi:type="dcterms:W3CDTF">2022-05-09T19:14:30Z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  <property fmtid="{D5CDD505-2E9C-101B-9397-08002B2CF9AE}" pid="4" name="KSOProductBuildVer">
    <vt:lpwstr>1033-11.2.0.9984</vt:lpwstr>
  </property>
</Properties>
</file>