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4" r:id="rId3"/>
    <p:sldId id="477" r:id="rId4"/>
    <p:sldId id="437" r:id="rId5"/>
    <p:sldId id="438" r:id="rId6"/>
    <p:sldId id="463" r:id="rId7"/>
    <p:sldId id="476" r:id="rId8"/>
    <p:sldId id="461" r:id="rId9"/>
    <p:sldId id="487" r:id="rId10"/>
    <p:sldId id="488" r:id="rId11"/>
    <p:sldId id="503" r:id="rId12"/>
    <p:sldId id="489" r:id="rId13"/>
    <p:sldId id="494" r:id="rId14"/>
    <p:sldId id="495" r:id="rId15"/>
    <p:sldId id="496" r:id="rId16"/>
    <p:sldId id="501" r:id="rId17"/>
    <p:sldId id="502" r:id="rId18"/>
    <p:sldId id="411" r:id="rId19"/>
    <p:sldId id="465" r:id="rId20"/>
    <p:sldId id="466" r:id="rId21"/>
    <p:sldId id="45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54" d="100"/>
          <a:sy n="54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Bogota(Colombia)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62094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4G &amp; Movistar 4G Near Cell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Ruben’s Prado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Veraniego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(4.717594, -74.053740)</a:t>
            </a:r>
            <a:br>
              <a:rPr lang="en-IN" sz="1600" u="sng" dirty="0"/>
            </a:br>
            <a:br>
              <a:rPr lang="en-IN" sz="1600" u="sng" dirty="0"/>
            </a:br>
            <a:r>
              <a:rPr lang="en-IN" sz="1600" dirty="0"/>
              <a:t> 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C05C-4CDF-4D93-97B9-70397AFE5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781800" cy="51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2B6D5-F6AB-4F2D-B61E-B3D8B4DD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675625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E9CC2F-1D16-4B83-8D3E-DC1C83C1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Tigo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4G &amp; </a:t>
            </a:r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4G Near Cell Location:</a:t>
            </a:r>
            <a:b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Chica (4.6766, -74.0559)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4G (Claro,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Movistar,Tigo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Edge Cell Location</a:t>
            </a:r>
            <a:b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Bogota –</a:t>
            </a:r>
            <a:r>
              <a:rPr lang="en-IN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Guatavita</a:t>
            </a:r>
            <a: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,4.840921,-73.915630</a:t>
            </a: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7E82B-0C13-4BDF-A3E1-AE8010D6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934200" cy="5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and Movistar Edge Cell Location</a:t>
            </a: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Calera 4.720729,-73.966213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2E58C-CD87-4666-9307-FAADEE2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2" y="1143000"/>
            <a:ext cx="7363448" cy="50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Drive route for Mixed Coverage area:</a:t>
            </a: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Teusaca</a:t>
            </a: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4.807352,-73.946754</a:t>
            </a:r>
            <a:br>
              <a:rPr lang="en-I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D2978-1D6C-48ED-835A-D321DC10C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62800" cy="47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IRAT Location: 4G- 3G -4G</a:t>
            </a:r>
            <a:b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Bogota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Guatavita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4.827467,-73.929688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9F939-A41E-47F8-B01B-D7A921C7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7933"/>
            <a:ext cx="7010400" cy="50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&amp; Movistar SRVCC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La-Calera-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4.824338,-73.935128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35C05-C06D-4F22-9779-FEF1C78B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76999" cy="50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Movistar SRVCC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Drogueria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Granjas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San Pablo , 4.572201,-74.116382</a:t>
            </a:r>
            <a:r>
              <a:rPr lang="pl-PL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96D29-ACFC-4EFF-B4C1-E6395F3C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43000"/>
            <a:ext cx="6781800" cy="47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675" y="228600"/>
            <a:ext cx="8229600" cy="1524000"/>
          </a:xfrm>
        </p:spPr>
        <p:txBody>
          <a:bodyPr>
            <a:normAutofit/>
          </a:bodyPr>
          <a:lstStyle/>
          <a:p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 Of Service  Location:</a:t>
            </a:r>
            <a:br>
              <a:rPr lang="en-IN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Silvania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Cundinamarca, Colombia 4.440961, -74.309049</a:t>
            </a:r>
            <a:br>
              <a:rPr lang="en-IN" sz="1800" dirty="0">
                <a:effectLst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363AA-6468-45B4-9347-770817D3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658437" cy="52172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28800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Colombia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6553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Rappy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Mensajeros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Uber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Waze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Parchis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Urbanos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Hi Suite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Bancolombia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Bogota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(Colombia)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82563"/>
              </p:ext>
            </p:extLst>
          </p:nvPr>
        </p:nvGraphicFramePr>
        <p:xfrm>
          <a:off x="1752600" y="1537128"/>
          <a:ext cx="5257800" cy="307848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Colombia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America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Bogota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-5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+ 57-1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3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Emergency number used in Colombia: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28280"/>
              </p:ext>
            </p:extLst>
          </p:nvPr>
        </p:nvGraphicFramePr>
        <p:xfrm>
          <a:off x="457200" y="1397000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emergency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125/132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Brigade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Traffic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7203"/>
              </p:ext>
            </p:extLst>
          </p:nvPr>
        </p:nvGraphicFramePr>
        <p:xfrm>
          <a:off x="152399" y="2666998"/>
          <a:ext cx="8839201" cy="157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767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217724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00,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UMTS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LTE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2(FDD-1900)/</a:t>
                      </a:r>
                      <a:r>
                        <a:rPr kumimoji="0" lang="en-IN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7 (FDD-2600)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Movistar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UMTS 1700/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2100,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2(FDD-1900)/Band 4(FDD-1700)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7279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UMTS-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en-IN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B4(FDD-1700)/Band 7 (FDD-2600)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773098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UMTS-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1700/2100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LTE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4 (FDD 1700)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01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85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820713"/>
            <a:ext cx="9144000" cy="571024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45596"/>
              </p:ext>
            </p:extLst>
          </p:nvPr>
        </p:nvGraphicFramePr>
        <p:xfrm>
          <a:off x="381000" y="1774825"/>
          <a:ext cx="8229600" cy="163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685">
                  <a:extLst>
                    <a:ext uri="{9D8B030D-6E8A-4147-A177-3AD203B41FA5}">
                      <a16:colId xmlns:a16="http://schemas.microsoft.com/office/drawing/2014/main" val="2854263269"/>
                    </a:ext>
                  </a:extLst>
                </a:gridCol>
                <a:gridCol w="1164084">
                  <a:extLst>
                    <a:ext uri="{9D8B030D-6E8A-4147-A177-3AD203B41FA5}">
                      <a16:colId xmlns:a16="http://schemas.microsoft.com/office/drawing/2014/main" val="104173387"/>
                    </a:ext>
                  </a:extLst>
                </a:gridCol>
                <a:gridCol w="2392127">
                  <a:extLst>
                    <a:ext uri="{9D8B030D-6E8A-4147-A177-3AD203B41FA5}">
                      <a16:colId xmlns:a16="http://schemas.microsoft.com/office/drawing/2014/main" val="3008806449"/>
                    </a:ext>
                  </a:extLst>
                </a:gridCol>
                <a:gridCol w="2387864">
                  <a:extLst>
                    <a:ext uri="{9D8B030D-6E8A-4147-A177-3AD203B41FA5}">
                      <a16:colId xmlns:a16="http://schemas.microsoft.com/office/drawing/2014/main" val="3383825072"/>
                    </a:ext>
                  </a:extLst>
                </a:gridCol>
                <a:gridCol w="1773840">
                  <a:extLst>
                    <a:ext uri="{9D8B030D-6E8A-4147-A177-3AD203B41FA5}">
                      <a16:colId xmlns:a16="http://schemas.microsoft.com/office/drawing/2014/main" val="5393141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Balance Check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Customer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Voice Mail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6452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*611#</a:t>
                      </a:r>
                    </a:p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*611/7441818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897026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Movistar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*611/018000930930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33426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*111#</a:t>
                      </a:r>
                      <a:endParaRPr kumimoji="0"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018000422222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0" i="0" u="none" strike="noStrike" kern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*123</a:t>
                      </a:r>
                      <a:endParaRPr kumimoji="0" lang="en-IN" sz="1100" b="0" i="0" u="none" strike="noStrike" kern="1200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*350/0315500500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6287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36060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(Colombia)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8C301E-8603-4F5B-A26C-66CF76E63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809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94967"/>
              </p:ext>
            </p:extLst>
          </p:nvPr>
        </p:nvGraphicFramePr>
        <p:xfrm>
          <a:off x="1066800" y="1442711"/>
          <a:ext cx="7620000" cy="2963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CA_4A-7A(B4+B7)   </a:t>
                      </a:r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Movistar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026109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No</a:t>
                      </a:r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50977"/>
              </p:ext>
            </p:extLst>
          </p:nvPr>
        </p:nvGraphicFramePr>
        <p:xfrm>
          <a:off x="1066800" y="1442711"/>
          <a:ext cx="7620000" cy="3019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Tigo</a:t>
                      </a:r>
                      <a:endParaRPr lang="en-US" sz="1000" b="0" i="0" u="none" strike="noStrik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I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CA_4A-7A(B4+B7)   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02610918"/>
                  </a:ext>
                </a:extLst>
              </a:tr>
              <a:tr h="230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                      </a:t>
                      </a:r>
                      <a:r>
                        <a:rPr kumimoji="0" lang="en-I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600" u="sng" dirty="0"/>
            </a:br>
            <a:br>
              <a:rPr lang="en-IN" sz="1600" u="sng" dirty="0"/>
            </a:b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operator 4G (Claro, </a:t>
            </a:r>
            <a:r>
              <a:rPr lang="en-IN" sz="18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Movistar,Tigo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sz="18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)Near cell Location ( La Castellana,4.6695, -74.0766)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90A3D-DFCD-47F8-96BE-BDCFF58C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843387" cy="50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1559</TotalTime>
  <Words>705</Words>
  <Application>Microsoft Office PowerPoint</Application>
  <PresentationFormat>On-screen Show (4:3)</PresentationFormat>
  <Paragraphs>191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:,     All operator 4G (Claro, Movistar,Tigo and Avantel )Near cell Location ( La Castellana,4.6695, -74.0766)   </vt:lpstr>
      <vt:lpstr>Claro 4G &amp; Movistar 4G Near Cell Location: Ruben’s Prado Veraniego (4.717594, -74.053740)      </vt:lpstr>
      <vt:lpstr>Tigo 4G &amp; Avantel 4G Near Cell Location: Chica (4.6766, -74.0559)</vt:lpstr>
      <vt:lpstr>All operator 4G (Claro, Movistar,Tigo and Avantel) Edge Cell Location Bogota –Guatavita ,4.840921,-73.915630     </vt:lpstr>
      <vt:lpstr>Claro and Movistar Edge Cell Location   La Calera 4.720729,-73.966213   </vt:lpstr>
      <vt:lpstr>All operator Drive route for Mixed Coverage area:  Teusaca 4.807352,-73.946754   </vt:lpstr>
      <vt:lpstr>All operator IRAT Location: 4G- 3G -4G  Bogota – Guatavita , 4.827467,-73.929688    </vt:lpstr>
      <vt:lpstr>Claro &amp; Movistar SRVCC Location: La-Calera-sopo , 4.824338,-73.935128    </vt:lpstr>
      <vt:lpstr>Tigo &amp; Movistar SRVCC Location: Drogueria Granjas de San Pablo , 4.572201,-74.116382)    </vt:lpstr>
      <vt:lpstr>Out Of Service  Location:  Silvania, Cundinamarca, Colombia 4.440961, -74.309049    </vt:lpstr>
      <vt:lpstr> Top Most Popular Android Apps used in Colombia     </vt:lpstr>
      <vt:lpstr>Local Emergency number used in Colombia: 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Shivani Singh</cp:lastModifiedBy>
  <cp:revision>331</cp:revision>
  <dcterms:created xsi:type="dcterms:W3CDTF">2014-11-21T17:14:24Z</dcterms:created>
  <dcterms:modified xsi:type="dcterms:W3CDTF">2020-10-14T13:02:06Z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