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9"/>
  </p:notesMasterIdLst>
  <p:handoutMasterIdLst>
    <p:handoutMasterId r:id="rId20"/>
  </p:handoutMasterIdLst>
  <p:sldIdLst>
    <p:sldId id="343" r:id="rId2"/>
    <p:sldId id="456" r:id="rId3"/>
    <p:sldId id="405" r:id="rId4"/>
    <p:sldId id="499" r:id="rId5"/>
    <p:sldId id="500" r:id="rId6"/>
    <p:sldId id="406" r:id="rId7"/>
    <p:sldId id="440" r:id="rId8"/>
    <p:sldId id="441" r:id="rId9"/>
    <p:sldId id="457" r:id="rId10"/>
    <p:sldId id="485" r:id="rId11"/>
    <p:sldId id="486" r:id="rId12"/>
    <p:sldId id="487" r:id="rId13"/>
    <p:sldId id="491" r:id="rId14"/>
    <p:sldId id="496" r:id="rId15"/>
    <p:sldId id="488" r:id="rId16"/>
    <p:sldId id="489" r:id="rId17"/>
    <p:sldId id="423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533" autoAdjust="0"/>
  </p:normalViewPr>
  <p:slideViewPr>
    <p:cSldViewPr>
      <p:cViewPr>
        <p:scale>
          <a:sx n="70" d="100"/>
          <a:sy n="70" d="100"/>
        </p:scale>
        <p:origin x="1338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40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Route- Bangkok, Thailand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1"/>
            <a:ext cx="8229600" cy="1143000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5G Near Cell (AIS,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Truemove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&amp; DTAC):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02BBC1-DD97-10BD-D85E-893CD627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0772"/>
            <a:ext cx="7373379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FDEA6-E0CC-45B0-BA8D-6ACAA351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Edge Cell(AIS,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Truemove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, DTAC):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F0E39-E4C6-ACBF-350D-E3E7A9984B81}"/>
              </a:ext>
            </a:extLst>
          </p:cNvPr>
          <p:cNvSpPr txBox="1"/>
          <p:nvPr/>
        </p:nvSpPr>
        <p:spPr>
          <a:xfrm>
            <a:off x="915194" y="6096000"/>
            <a:ext cx="2133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Inside Vista Mall Las Pinas</a:t>
            </a:r>
            <a:endParaRPr lang="en-PH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2C9D69-9DBC-825D-5990-A8106302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07297"/>
            <a:ext cx="7373379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25"/>
            <a:ext cx="7845425" cy="1143000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AIS 5G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VoNR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SA/NSA Coverage</a:t>
            </a:r>
            <a:r>
              <a:rPr lang="en-US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90818E-69D9-70F0-DE12-6078C26E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0772"/>
            <a:ext cx="7373379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Truemove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5G NSA Coverage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C656B-1C3B-20F3-066C-315F1F6B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0772"/>
            <a:ext cx="7373379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7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DTAC 5G NSA Coverage</a:t>
            </a:r>
            <a:r>
              <a:rPr lang="en-US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42A390-DCE4-A967-D81C-7E8B7EED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0772"/>
            <a:ext cx="7373379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444" y="457200"/>
            <a:ext cx="5607756" cy="1371600"/>
          </a:xfrm>
        </p:spPr>
        <p:txBody>
          <a:bodyPr>
            <a:normAutofit fontScale="90000"/>
          </a:bodyPr>
          <a:lstStyle/>
          <a:p>
            <a:r>
              <a:rPr lang="en-US" sz="4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AIS, True &amp; DTAC</a:t>
            </a:r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5G to 4G &amp; 4G to 5G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2522C-2D6B-9FFB-827B-2DE5D20C7E47}"/>
              </a:ext>
            </a:extLst>
          </p:cNvPr>
          <p:cNvSpPr txBox="1"/>
          <p:nvPr/>
        </p:nvSpPr>
        <p:spPr>
          <a:xfrm>
            <a:off x="1905000" y="5568925"/>
            <a:ext cx="45776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Bangkok is mostly covered by 5G area, Need to check HO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Parrking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spaces, Lift/Elevators or on route if there is low signal sometime</a:t>
            </a:r>
            <a:endParaRPr lang="en-PH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A4F48-98F9-1FBE-FADD-CE2EDDE6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22" y="1323681"/>
            <a:ext cx="6134956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1B43E-BF91-4675-AEC4-208C74AE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AIS </a:t>
            </a:r>
            <a:r>
              <a:rPr lang="en-US" sz="4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Truemove</a:t>
            </a:r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 5G NR Handover Test Location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06FACB-E1DE-70EF-54F6-5C5536C1F48C}"/>
              </a:ext>
            </a:extLst>
          </p:cNvPr>
          <p:cNvSpPr txBox="1"/>
          <p:nvPr/>
        </p:nvSpPr>
        <p:spPr>
          <a:xfrm>
            <a:off x="1905000" y="6121963"/>
            <a:ext cx="45776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Bangkok is mostly covered by 5G area, Need to check HO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Parrking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spaces, Lift/Elevators or on route if there is low signal sometime</a:t>
            </a:r>
            <a:endParaRPr lang="en-PH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80025-399F-EC78-D86A-2206BD0C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22" y="1905000"/>
            <a:ext cx="6134956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09407"/>
              </p:ext>
            </p:extLst>
          </p:nvPr>
        </p:nvGraphicFramePr>
        <p:xfrm>
          <a:off x="1752600" y="2590800"/>
          <a:ext cx="5562600" cy="2067560"/>
        </p:xfrm>
        <a:graphic>
          <a:graphicData uri="http://schemas.openxmlformats.org/drawingml/2006/table">
            <a:tbl>
              <a:tblPr/>
              <a:tblGrid>
                <a:gridCol w="280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Thailand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Bangkok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+7 hour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36208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 Dialing Code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+66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Operators in Philippines</a:t>
            </a:r>
            <a:endParaRPr lang="en-IN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41A3DE-28CB-162B-4CF7-C4BFB413F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920252"/>
              </p:ext>
            </p:extLst>
          </p:nvPr>
        </p:nvGraphicFramePr>
        <p:xfrm>
          <a:off x="1676400" y="4165126"/>
          <a:ext cx="5410200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AIS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NSA, SA, N41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 (2100 MHz) B3 (1800 MHz), B8 (900 MHz), B28(700 MHz) B41(2600 MHz)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U1 (2100 MHz) U05(850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900Mhz, 1800MHz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3FC491-A448-ED80-2E5C-E95F2A4C7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1168"/>
              </p:ext>
            </p:extLst>
          </p:nvPr>
        </p:nvGraphicFramePr>
        <p:xfrm>
          <a:off x="1676400" y="2057400"/>
          <a:ext cx="4245243" cy="1874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081">
                  <a:extLst>
                    <a:ext uri="{9D8B030D-6E8A-4147-A177-3AD203B41FA5}">
                      <a16:colId xmlns:a16="http://schemas.microsoft.com/office/drawing/2014/main" val="3020648797"/>
                    </a:ext>
                  </a:extLst>
                </a:gridCol>
                <a:gridCol w="1415081">
                  <a:extLst>
                    <a:ext uri="{9D8B030D-6E8A-4147-A177-3AD203B41FA5}">
                      <a16:colId xmlns:a16="http://schemas.microsoft.com/office/drawing/2014/main" val="2713407517"/>
                    </a:ext>
                  </a:extLst>
                </a:gridCol>
                <a:gridCol w="1415081">
                  <a:extLst>
                    <a:ext uri="{9D8B030D-6E8A-4147-A177-3AD203B41FA5}">
                      <a16:colId xmlns:a16="http://schemas.microsoft.com/office/drawing/2014/main" val="3078322083"/>
                    </a:ext>
                  </a:extLst>
                </a:gridCol>
              </a:tblGrid>
              <a:tr h="518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400" u="none" strike="noStrike">
                          <a:effectLst/>
                        </a:rPr>
                        <a:t>MCC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400" u="none" strike="noStrike">
                          <a:effectLst/>
                        </a:rPr>
                        <a:t>MNC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400" u="none" strike="noStrike" dirty="0">
                          <a:effectLst/>
                        </a:rPr>
                        <a:t>Operator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41513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800" u="none" strike="noStrike" dirty="0">
                          <a:effectLst/>
                        </a:rPr>
                        <a:t> 515</a:t>
                      </a:r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 03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AIS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8257416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800" u="none" strike="noStrike" dirty="0">
                          <a:effectLst/>
                        </a:rPr>
                        <a:t> 515</a:t>
                      </a:r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  02 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 err="1">
                          <a:effectLst/>
                        </a:rPr>
                        <a:t>Truemove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874448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800" u="none" strike="noStrike" dirty="0">
                          <a:effectLst/>
                        </a:rPr>
                        <a:t> 515</a:t>
                      </a:r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 66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DTAC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981486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NT Mobile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21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5D282-34C3-E60C-90F6-8F9C2FB3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8E74F-FCAF-ACFE-7782-C345B359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3C094-118A-0AA0-E869-B7CF31DC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AC991-40F7-46D0-AD9A-EC2BE2330C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7B779FB-828F-6BD3-A95C-7F565B7B4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19397"/>
              </p:ext>
            </p:extLst>
          </p:nvPr>
        </p:nvGraphicFramePr>
        <p:xfrm>
          <a:off x="1552222" y="4114800"/>
          <a:ext cx="5410200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DTAC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NSA, n41, n28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 (2100 MHz) B3 (1800 MHz), B8 (900 MHz), B28(700 MHz) B41(2600 MHz)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U1 (2100 MHz) U05(850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900Mhz, 1800MHz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62AE517-4C1F-C459-12DF-0FEECE8CD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69447"/>
              </p:ext>
            </p:extLst>
          </p:nvPr>
        </p:nvGraphicFramePr>
        <p:xfrm>
          <a:off x="1552222" y="1766735"/>
          <a:ext cx="5410200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TrueMove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NSA, SA, n41, n28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 (2100 MHz) B3 (1800 MHz), B8 (900 MHz), B28(700 MHz) B41(2600 MHz)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U1 (2100 MHz) U05(850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900Mhz, 1800MHz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9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5D282-34C3-E60C-90F6-8F9C2FB3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8E74F-FCAF-ACFE-7782-C345B359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3C094-118A-0AA0-E869-B7CF31DC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AC991-40F7-46D0-AD9A-EC2BE2330C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62AE517-4C1F-C459-12DF-0FEECE8CD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0129"/>
              </p:ext>
            </p:extLst>
          </p:nvPr>
        </p:nvGraphicFramePr>
        <p:xfrm>
          <a:off x="1552222" y="2257012"/>
          <a:ext cx="5410200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 Mobile (MY Mobile SIM)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 (2100 MHz) B3 (1800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U05(850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57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3505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AIS 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Supports 5G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VoNR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SA/NSA, VoLTE, LTE, WCDMA and 2G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Truemove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Supports 5G SA/NSA, VoLTE, LTE, WCDMA and 2G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DTAC 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Supports 5G NSA, VoLTE and LTE  WCDMA and 2G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NT Mobile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Supports LTE  and WCDMA only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codes for balance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2362199"/>
            <a:ext cx="7313612" cy="3579813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AIS balance check: *121#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Truemove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balance check: *123#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DTAC balance check: *121#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NT Mobile: *99#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16" y="304800"/>
            <a:ext cx="7313612" cy="1143000"/>
          </a:xfrm>
        </p:spPr>
        <p:txBody>
          <a:bodyPr/>
          <a:lstStyle/>
          <a:p>
            <a:r>
              <a:rPr lang="en-US" dirty="0"/>
              <a:t>Supplementary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2362199"/>
            <a:ext cx="7313612" cy="3579813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AIS: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SS services supported on both Prepaid/Postpaid</a:t>
            </a: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Truemove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SS services &amp;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supported on Postpaid Only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DTAC: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SS services supported CSFB and supported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NT Mobile: NO SS &amp; NO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ViLTE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supported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-65dbm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-65dbm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18564</TotalTime>
  <Words>586</Words>
  <Application>Microsoft Office PowerPoint</Application>
  <PresentationFormat>On-screen Show (4:3)</PresentationFormat>
  <Paragraphs>155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</vt:lpstr>
      <vt:lpstr>Calibri</vt:lpstr>
      <vt:lpstr>Cambria</vt:lpstr>
      <vt:lpstr>Century Gothic</vt:lpstr>
      <vt:lpstr>Lucida Grande</vt:lpstr>
      <vt:lpstr>Lucida Sans Unicode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PowerPoint Presentation</vt:lpstr>
      <vt:lpstr>PowerPoint Presentation</vt:lpstr>
      <vt:lpstr>  Operators and General Information</vt:lpstr>
      <vt:lpstr>USSD codes for balance check</vt:lpstr>
      <vt:lpstr>Supplementary Services</vt:lpstr>
      <vt:lpstr>PowerPoint Presentation</vt:lpstr>
      <vt:lpstr> 5G Near Cell (AIS, Truemove &amp; DTAC):</vt:lpstr>
      <vt:lpstr>Edge Cell(AIS, Truemove, DTAC):</vt:lpstr>
      <vt:lpstr>Near cell AIS 5G VoNR SA/NSA Coverage:</vt:lpstr>
      <vt:lpstr>Near cell Truemove 5G NSA Coverage:</vt:lpstr>
      <vt:lpstr>Near cell DTAC 5G NSA Coverage:</vt:lpstr>
      <vt:lpstr>AIS, True &amp; DTAC 5G to 4G &amp; 4G to 5G: </vt:lpstr>
      <vt:lpstr>    AIS Truemove 5G NR Handover Test Location</vt:lpstr>
      <vt:lpstr>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Mukul Kumar</cp:lastModifiedBy>
  <cp:revision>924</cp:revision>
  <dcterms:created xsi:type="dcterms:W3CDTF">2007-12-16T16:40:02Z</dcterms:created>
  <dcterms:modified xsi:type="dcterms:W3CDTF">2023-02-27T11:01:16Z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e2b618e5-1b3e-44f6-a836-33fd5c4d5e5c</vt:lpwstr>
  </property>
  <property fmtid="{D5CDD505-2E9C-101B-9397-08002B2CF9AE}" pid="3" name="NokiaConfidentiality">
    <vt:lpwstr>Personal</vt:lpwstr>
  </property>
</Properties>
</file>