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1"/>
  </p:notesMasterIdLst>
  <p:handoutMasterIdLst>
    <p:handoutMasterId r:id="rId12"/>
  </p:handoutMasterIdLst>
  <p:sldIdLst>
    <p:sldId id="343" r:id="rId2"/>
    <p:sldId id="456" r:id="rId3"/>
    <p:sldId id="405" r:id="rId4"/>
    <p:sldId id="406" r:id="rId5"/>
    <p:sldId id="457" r:id="rId6"/>
    <p:sldId id="485" r:id="rId7"/>
    <p:sldId id="486" r:id="rId8"/>
    <p:sldId id="487" r:id="rId9"/>
    <p:sldId id="423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endra Khadka NITK17K" initials="BKN" lastIdx="1" clrIdx="0">
    <p:extLst>
      <p:ext uri="{19B8F6BF-5375-455C-9EA6-DF929625EA0E}">
        <p15:presenceInfo xmlns:p15="http://schemas.microsoft.com/office/powerpoint/2012/main" userId="Birendra Khadka NITK17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533" autoAdjust="0"/>
  </p:normalViewPr>
  <p:slideViewPr>
    <p:cSldViewPr>
      <p:cViewPr varScale="1">
        <p:scale>
          <a:sx n="83" d="100"/>
          <a:sy n="83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15:04:55.41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02/05/2022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alberdbastion.com/technology/cellular/3g-umts/umts-frequency-bands/b8-900-mhz" TargetMode="External"/><Relationship Id="rId3" Type="http://schemas.openxmlformats.org/officeDocument/2006/relationships/hyperlink" Target="https://halberdbastion.com/technology/cellular/4g-lte/lte-frequency-bands/b7-2600-mhz" TargetMode="External"/><Relationship Id="rId7" Type="http://schemas.openxmlformats.org/officeDocument/2006/relationships/hyperlink" Target="https://halberdbastion.com/technology/cellular/4g-lte/lte-frequency-bands/b8-900-mhz" TargetMode="External"/><Relationship Id="rId2" Type="http://schemas.openxmlformats.org/officeDocument/2006/relationships/hyperlink" Target="https://halberdbastion.com/technology/cellular/5g-nr/5g-frequency-bands/n78-3500-mh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lberdbastion.com/technology/cellular/4g-lte/lte-frequency-bands/b3-1800-mhz" TargetMode="External"/><Relationship Id="rId5" Type="http://schemas.openxmlformats.org/officeDocument/2006/relationships/hyperlink" Target="https://halberdbastion.com/technology/cellular/3g-umts/umts-frequency-bands/b1-2100-mhz" TargetMode="External"/><Relationship Id="rId4" Type="http://schemas.openxmlformats.org/officeDocument/2006/relationships/hyperlink" Target="https://halberdbastion.com/technology/cellular/4g-lte/lte-frequency-bands/b20-800-mhz" TargetMode="External"/><Relationship Id="rId9" Type="http://schemas.openxmlformats.org/officeDocument/2006/relationships/hyperlink" Target="https://halberdbastion.com/technology/cellular/4g-lte/lte-frequency-bands/b1-2100-mhz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cid:image008.png@01D8590F.E62E86E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24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Route- Austria /Vienna</a:t>
            </a:r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Austria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vienna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54118"/>
              </p:ext>
            </p:extLst>
          </p:nvPr>
        </p:nvGraphicFramePr>
        <p:xfrm>
          <a:off x="1524000" y="2590800"/>
          <a:ext cx="6400800" cy="18288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Vienna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+03 Hour Eastern European Summer Time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+04 Hour Eastern European Wintertime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3820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Vienna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41357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 01, 02, 08 &amp; 09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15,07,04,03 &amp; 13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T- Mobile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10,14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3AT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0188"/>
              </p:ext>
            </p:extLst>
          </p:nvPr>
        </p:nvGraphicFramePr>
        <p:xfrm>
          <a:off x="990600" y="2766482"/>
          <a:ext cx="3898900" cy="131635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A1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n78 (3500 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                 B7 (2600 MHz)</a:t>
                      </a:r>
                      <a:endParaRPr lang="de-DE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                  B20 (800 MHz)</a:t>
                      </a:r>
                      <a:endParaRPr lang="de-DE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B1 (2100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32060"/>
              </p:ext>
            </p:extLst>
          </p:nvPr>
        </p:nvGraphicFramePr>
        <p:xfrm>
          <a:off x="5014912" y="2776007"/>
          <a:ext cx="3898900" cy="132969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T-Mobile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n78(3500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B3 (1800 MHz)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B7 (2600 MHz)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B8 (900 MHz)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B20 (800 MHz)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B8 (900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506993"/>
              </p:ext>
            </p:extLst>
          </p:nvPr>
        </p:nvGraphicFramePr>
        <p:xfrm>
          <a:off x="2774951" y="4240611"/>
          <a:ext cx="3898900" cy="132969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3AT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n78(3500 MHz)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B1 (2100 MHz)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B3 (1800 MHz)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B7 (2600 MHz)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B8 (900 MHz)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B1 (2100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A1- Supports 5G,LTE, VoLTE, VoWifi , WCDMA and 2G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 –Mobile - Supports  5G, LTE, VoLTE ,VoWifi, WCDMA and 2G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3AT Supports 5G , LTE, VoLTE,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VoWIFI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WCDMA and 2G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-72dbm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-65dbm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5G T-Mobile Drive Route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EFC373F-B45A-4804-B438-30B9B6A0E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2895599"/>
            <a:ext cx="2170112" cy="1831975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737A1-0F7D-43CF-B15E-CFE45EC4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123112" cy="1033462"/>
          </a:xfrm>
        </p:spPr>
        <p:txBody>
          <a:bodyPr/>
          <a:lstStyle/>
          <a:p>
            <a:r>
              <a:rPr lang="fi-FI" dirty="0"/>
              <a:t>Alliogasse&gt;&gt;Westbahnhoff &gt;&gt; Mariahilfer strasse &gt;&gt;Gumpndorfer &gt;&gt;Friedrich Engelsplatz</a:t>
            </a:r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-78dbm to -100dbm   Long/Lat: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16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.380716 ; 48.243968</a:t>
            </a:r>
          </a:p>
          <a:p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02/05/2022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CE105-06DF-4076-A19D-23406700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94" y="1828800"/>
            <a:ext cx="7313612" cy="2962011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0A6093-7DBD-4C9C-8E56-79B5520A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798" y="1828801"/>
            <a:ext cx="769619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5G A1 Drive Route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7E255A-444F-45B2-9376-5654629D3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000" y="1600199"/>
            <a:ext cx="5373688" cy="3127375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98DE6-5CD4-4E7A-8103-1B13FDDB6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18312" cy="804862"/>
          </a:xfrm>
        </p:spPr>
        <p:txBody>
          <a:bodyPr/>
          <a:lstStyle/>
          <a:p>
            <a:r>
              <a:rPr lang="fi-FI" dirty="0"/>
              <a:t>Alliogasse &gt;&gt;Urban Loritz platz&gt;&gt;Westbahnhof &gt;&gt;Marihilfer Gurtel &gt;&gt; Gumpendrofer strasse&gt;&gt;Arbietergasse gurtel&gt;&gt;Arsenal</a:t>
            </a:r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-68dbm to -102dbm   Long/Lat: 16.393115, 48.183412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02/05/2022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E4F29-DA6A-4DC9-92D5-770E338C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570636"/>
            <a:ext cx="5758850" cy="2637033"/>
          </a:xfrm>
          <a:prstGeom prst="rect">
            <a:avLst/>
          </a:prstGeom>
          <a:noFill/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B4DE0FC9-C290-4C38-9189-3CD65DC1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99" y="-719138"/>
            <a:ext cx="698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E735148F-EA13-48B7-BB56-71216D08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0662"/>
            <a:ext cx="7467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u="sng" dirty="0"/>
              <a:t> 5G 3AT Drive Route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2EBEEC0-25FA-4F47-894A-BC6FB5BA0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2133599"/>
            <a:ext cx="3922712" cy="2593975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69B94-7927-438E-94A4-48F4420BB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513512" cy="804862"/>
          </a:xfrm>
        </p:spPr>
        <p:txBody>
          <a:bodyPr/>
          <a:lstStyle/>
          <a:p>
            <a:r>
              <a:rPr lang="fi-FI" dirty="0"/>
              <a:t>Josefstdt&gt;&gt;Himmelpfortgrund&gt;&gt;Thurygrund &gt;&gt; Spittelau&gt;&gt; Allerheiligrnplatz</a:t>
            </a:r>
          </a:p>
          <a:p>
            <a:r>
              <a:rPr lang="fi-FI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dbm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-100dbm   Long/Lat: 16.393118, 48.183417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438EA3B-59FF-405B-9E7A-47496795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82E28890-3123-4B78-AC04-049D0BA92FBF}" type="datetime1">
              <a:rPr lang="en-GB" smtClean="0"/>
              <a:pPr>
                <a:spcAft>
                  <a:spcPts val="600"/>
                </a:spcAft>
                <a:defRPr/>
              </a:pPr>
              <a:t>02/05/2022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92BAA41-8A33-41EE-83CF-DCA5B497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Confidential 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83F1BA5-91A7-4058-A731-5897DAD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F27E5B4-39F0-43AA-BDA7-C97F776AB08E}" type="slidenum">
              <a:rPr lang="en-US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6FAA5-0928-4702-A038-C9F9A04B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8799"/>
            <a:ext cx="5715000" cy="3098007"/>
          </a:xfrm>
          <a:prstGeom prst="rect">
            <a:avLst/>
          </a:prstGeom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724FF32-CD27-44BB-B133-4C13DB33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797" y="1828800"/>
            <a:ext cx="7696199" cy="30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6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406</Words>
  <Application>Microsoft Office PowerPoint</Application>
  <PresentationFormat>On-screen Show (4:3)</PresentationFormat>
  <Paragraphs>125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</vt:lpstr>
      <vt:lpstr>Calibri</vt:lpstr>
      <vt:lpstr>Cambria</vt:lpstr>
      <vt:lpstr>Century Gothic</vt:lpstr>
      <vt:lpstr>Lucida Grande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  Operators and general Information</vt:lpstr>
      <vt:lpstr>PowerPoint Presentation</vt:lpstr>
      <vt:lpstr> 5G T-Mobile Drive Route</vt:lpstr>
      <vt:lpstr> 5G A1 Drive Route</vt:lpstr>
      <vt:lpstr> 5G 3AT Drive Route</vt:lpstr>
      <vt:lpstr>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MARQUIS TECHNOLOGIES  </dc:title>
  <dc:creator>Anil Patidar</dc:creator>
  <cp:lastModifiedBy>Laxmansrivastav Edara</cp:lastModifiedBy>
  <cp:revision>17</cp:revision>
  <dcterms:created xsi:type="dcterms:W3CDTF">2020-10-02T15:45:52Z</dcterms:created>
  <dcterms:modified xsi:type="dcterms:W3CDTF">2022-05-02T16:30:40Z</dcterms:modified>
</cp:coreProperties>
</file>