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8360-59B6-4B71-DA71-3F1516666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DF78-306A-8F03-9ED8-478E32517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02013-46E1-5959-B5E3-368E167F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31EF5-7DCB-B4A1-E472-A819C4A6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1F28-3EDB-EB73-7899-6C6E61E5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6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4CC7-73FD-1120-A095-C05B2D04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32AAC-C2EB-EB51-1813-F3B0853E3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9E4EB-CC4C-451D-F389-877DCC1D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01CAF-D901-9DB2-3532-01881848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313BD-94CB-263F-A154-6A73A2B8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1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483AF-B026-0B65-43BD-6281ECD79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D332D-C8E1-2344-F407-C46D08F8E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D6381-1775-B16C-F45C-E869037D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0B373-EFEE-BE39-8A0A-C49104A0D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5169-3D12-A29F-8F09-84041999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5006-454D-D08A-E465-6D529615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FA2E8-A3DB-588D-A159-8EA66452E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49847-40CB-5304-7208-3C9E8D00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03E61-010A-198F-B9EE-24EC6C32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DE26C-49FE-3DAF-7A3B-930B80C9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8DDC-70BA-28C9-3EC0-BB253B0B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118E7-BB32-921B-E70A-08A90EF1D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942F5-EE4D-E185-D5D1-4B62A9CF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AB4A3-E04B-E61A-0DE3-EDCF7359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A0AAB-01D2-DDAE-1DBB-09F32440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DBED-8159-B862-581D-3DD9CE65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C5B7-86A5-9E01-DFBC-929796A26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E24E9-031C-5159-7E97-64B1E8131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1F5C2-E6AC-D578-822D-CDDB4B21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1330A-B9AC-CFEA-3735-2D3A2DB3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E5C80-589D-2988-D437-51E4E3D2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6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4452-FA31-DCCA-8E84-8EB6C196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12E41-F855-AC75-39FA-6496F1370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8813D-2DF7-9E65-0666-F715115B6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5D082-4C7B-0C5D-16D9-C1E76DAEB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C84FC-FEF8-AF2D-102B-6CD353762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4ED6B-5982-5406-B67B-EC092485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DC94E-EC01-ABC2-56BE-5B4D160A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325BE-F75A-163B-12B3-BDC64048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3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4B08-D607-7C6F-3871-D2E2C8AD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7FDF4-08E1-356A-E189-F4DBD317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F243D-C4A2-D52B-85F2-0F07A89A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760FB-9BDD-B399-3A68-0BE5B8F9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DE3E0-2D29-5637-3B8A-32936701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24A97-A098-DE3A-46D7-C17BAF7A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7A527-79FC-E2F8-1C31-3C5852D8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4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BCB1-3FC7-378F-5862-379F8D7C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8E25C-DBA7-4CF7-DE56-AE9A35B2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3050A-8D8A-2E92-B4B3-9926584E2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1EB19-14F3-A31B-9169-3A281B56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E700C-785B-2101-1753-5EBE9F0B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F4CA5-8EDA-AB3E-067D-C5905ECA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2F49-3482-3389-CE1A-40741640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A0DFF-0C66-31D2-2DFF-9D25EE8AE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F1CDE-2CD1-5A38-48D0-692F40D35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CE8FE-D106-763F-03A3-148762A3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F3828-672F-BE45-164D-D4A75B0D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40241-5C39-FE78-1816-E52887B8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5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180E8-97CF-E356-FFB9-B99EF7FD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6A3BC-E45B-A13A-F33B-10A670CFF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C4EF-9C90-8573-C445-5D408B63A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314B-9CCD-4896-92D3-442003DFB20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BC82B-D706-F645-AB31-FD5A73C10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FB2A4-66BD-9AEA-6B0F-8BD53B4D1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A46C-C9B6-499C-AFB8-7D54C030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3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63D9F6E-51A9-BA70-D1A6-07725BD06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05" y="857250"/>
            <a:ext cx="2503170" cy="5562599"/>
          </a:xfrm>
          <a:prstGeom prst="rect">
            <a:avLst/>
          </a:prstGeom>
        </p:spPr>
      </p:pic>
      <p:pic>
        <p:nvPicPr>
          <p:cNvPr id="7" name="Picture 6" descr="Diagram, map&#10;&#10;Description automatically generated">
            <a:extLst>
              <a:ext uri="{FF2B5EF4-FFF2-40B4-BE49-F238E27FC236}">
                <a16:creationId xmlns:a16="http://schemas.microsoft.com/office/drawing/2014/main" id="{ABB6D3DE-2BBF-DD53-0D21-C8E02DA5D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10" y="785810"/>
            <a:ext cx="2657475" cy="5905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EE4C84-A26B-7447-1B1F-66797834E801}"/>
              </a:ext>
            </a:extLst>
          </p:cNvPr>
          <p:cNvSpPr txBox="1"/>
          <p:nvPr/>
        </p:nvSpPr>
        <p:spPr>
          <a:xfrm>
            <a:off x="3543301" y="200025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4G to </a:t>
            </a:r>
            <a:r>
              <a:rPr lang="en-US" dirty="0"/>
              <a:t>5G handover, TAC change, inter RAT and Intra RAT handover.</a:t>
            </a:r>
          </a:p>
        </p:txBody>
      </p:sp>
    </p:spTree>
    <p:extLst>
      <p:ext uri="{BB962C8B-B14F-4D97-AF65-F5344CB8AC3E}">
        <p14:creationId xmlns:p14="http://schemas.microsoft.com/office/powerpoint/2010/main" val="389863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kumaran rajaraman</dc:creator>
  <cp:lastModifiedBy>kumaran rajaraman</cp:lastModifiedBy>
  <cp:revision>1</cp:revision>
  <dcterms:created xsi:type="dcterms:W3CDTF">2022-11-15T11:02:38Z</dcterms:created>
  <dcterms:modified xsi:type="dcterms:W3CDTF">2022-11-15T11:07:22Z</dcterms:modified>
</cp:coreProperties>
</file>