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72" r:id="rId9"/>
    <p:sldId id="269" r:id="rId10"/>
    <p:sldId id="262" r:id="rId11"/>
    <p:sldId id="263" r:id="rId12"/>
    <p:sldId id="273" r:id="rId13"/>
    <p:sldId id="270" r:id="rId14"/>
    <p:sldId id="274" r:id="rId15"/>
    <p:sldId id="275" r:id="rId16"/>
    <p:sldId id="27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8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98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7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0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0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6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8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0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8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0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6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8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8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5E4D-CCFB-4A5A-A2E6-040F5BCD5248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5315FC-E048-4DC6-9021-D97C7EA5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4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Drive route - </a:t>
            </a:r>
            <a:r>
              <a:rPr lang="en-GB" dirty="0">
                <a:solidFill>
                  <a:srgbClr val="00B0F0"/>
                </a:solidFill>
              </a:rPr>
              <a:t>Bulgaria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2"/>
            <a:ext cx="7766936" cy="2581979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      Operators in Bulgaria:</a:t>
            </a:r>
          </a:p>
          <a:p>
            <a:pPr algn="l"/>
            <a:r>
              <a:rPr lang="en-GB" dirty="0"/>
              <a:t>       1. </a:t>
            </a:r>
            <a:r>
              <a:rPr lang="en-GB" dirty="0" err="1"/>
              <a:t>Vivacom</a:t>
            </a:r>
            <a:endParaRPr lang="en-GB" dirty="0"/>
          </a:p>
          <a:p>
            <a:pPr algn="l"/>
            <a:r>
              <a:rPr lang="en-GB" dirty="0"/>
              <a:t>       2. </a:t>
            </a:r>
            <a:r>
              <a:rPr lang="en-GB" dirty="0" err="1"/>
              <a:t>Yettel</a:t>
            </a:r>
            <a:endParaRPr lang="en-GB" dirty="0"/>
          </a:p>
          <a:p>
            <a:pPr algn="l"/>
            <a:r>
              <a:rPr lang="en-GB" dirty="0"/>
              <a:t>       3. A1</a:t>
            </a:r>
          </a:p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31926-005A-A376-95B9-523A2879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461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D8261-A151-9269-5B31-8B3F442B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538" y="6530809"/>
            <a:ext cx="834462" cy="2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4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A1 NR TAC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Blvd. Bulgaria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5" y="2674961"/>
            <a:ext cx="7383439" cy="3916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A486A-1C4F-0908-8943-1D612B11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624" y="9514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CF87F-1C23-86D2-17A7-E14AE3EE5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6" y="6625060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4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</a:t>
            </a:r>
            <a:r>
              <a:rPr lang="en-GB" dirty="0" err="1">
                <a:solidFill>
                  <a:schemeClr val="tx1"/>
                </a:solidFill>
              </a:rPr>
              <a:t>Vivacom</a:t>
            </a:r>
            <a:r>
              <a:rPr lang="en-GB" dirty="0">
                <a:solidFill>
                  <a:schemeClr val="tx1"/>
                </a:solidFill>
              </a:rPr>
              <a:t> NR Tac Change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073" y="2442950"/>
            <a:ext cx="6537276" cy="3599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073" y="1745734"/>
            <a:ext cx="653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 Blvd.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Aleksandar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Malinov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Drive from HIT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Aleksandar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Malinov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 The mall on Bul.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Carigradsko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shose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8B2F3-6CB7-AE79-D321-11E66935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36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295740-A885-0556-5BDF-3F1697F15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759" y="6497738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9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         </a:t>
            </a:r>
            <a:r>
              <a:rPr lang="en-GB" dirty="0" err="1">
                <a:solidFill>
                  <a:schemeClr val="tx1"/>
                </a:solidFill>
              </a:rPr>
              <a:t>Yettel</a:t>
            </a:r>
            <a:r>
              <a:rPr lang="en-GB" dirty="0">
                <a:solidFill>
                  <a:schemeClr val="tx1"/>
                </a:solidFill>
              </a:rPr>
              <a:t> NR TAC Change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Between Vega Hotel Sofia and </a:t>
            </a:r>
            <a:r>
              <a:rPr lang="en-GB" dirty="0" err="1">
                <a:solidFill>
                  <a:schemeClr val="tx1"/>
                </a:solidFill>
              </a:rPr>
              <a:t>Sopharma</a:t>
            </a:r>
            <a:r>
              <a:rPr lang="en-GB" dirty="0">
                <a:solidFill>
                  <a:schemeClr val="tx1"/>
                </a:solidFill>
              </a:rPr>
              <a:t>       Business Towers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60588"/>
            <a:ext cx="8823685" cy="4394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03AC1-797B-5475-9DEF-E6270DCCF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36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C526F-4480-1DDF-AB00-42BA66DA6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677" y="6613487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4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NR HANDOVER TEST LOCATION  FOR </a:t>
            </a:r>
            <a:r>
              <a:rPr lang="en-US" sz="2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Yettel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LOCATION (LTE only -&gt; 5G NR)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 handover location: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Badnina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35A2 (can be observed sometimes)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3" y="3116686"/>
            <a:ext cx="8306874" cy="3580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EF406-2564-9056-740F-1BA5D83C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086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9ED97-0FF6-9455-BA2A-0D281FA3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757" y="6648207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         </a:t>
            </a:r>
            <a:r>
              <a:rPr lang="en-GB" sz="2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Vivacom</a:t>
            </a:r>
            <a:r>
              <a:rPr lang="en-GB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TP Location Bul. Andrej </a:t>
            </a:r>
            <a:r>
              <a:rPr lang="en-GB" sz="2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Saharov</a:t>
            </a:r>
            <a:r>
              <a:rPr lang="en-GB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66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            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421226"/>
            <a:ext cx="8596668" cy="3618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BAADC-D2F4-AE03-2302-4DE9E542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557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3C7CF-3C2D-621A-4F64-7BD86AB10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248" y="6428293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Yettel</a:t>
            </a:r>
            <a:r>
              <a:rPr lang="en-GB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TP Location: </a:t>
            </a:r>
            <a:r>
              <a:rPr lang="en-US" sz="2700" b="1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US" sz="27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"Samara" 1, 1715 </a:t>
            </a:r>
            <a:r>
              <a:rPr lang="en-US" sz="2700" b="1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g.k</a:t>
            </a:r>
            <a:r>
              <a:rPr lang="en-US" sz="27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Mladost 4, Sofia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09560C-50F9-4D89-87D3-E57E41A51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160588"/>
            <a:ext cx="6004559" cy="388143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01FDF3-A938-403C-37F1-4052E68F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0" y="0"/>
            <a:ext cx="2276475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57187-A7DF-08C5-DF9C-C888860DC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700" y="6497742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 TP Location: </a:t>
            </a:r>
            <a:r>
              <a:rPr lang="sv-SE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ul. "Professor Dr. Ivan  Stranski” 59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A48476-82FB-4FE2-BF50-5CDF96036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240" y="2160588"/>
            <a:ext cx="6979919" cy="388143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DC6C0-30B5-96E4-C81F-D7FB1A968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159" y="0"/>
            <a:ext cx="2276475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61AF29-E46C-FC0D-B858-C35EE3572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505" y="6520889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42849"/>
            <a:ext cx="8596668" cy="1316251"/>
          </a:xfrm>
        </p:spPr>
        <p:txBody>
          <a:bodyPr/>
          <a:lstStyle/>
          <a:p>
            <a:r>
              <a:rPr lang="en-GB" dirty="0"/>
              <a:t>                       </a:t>
            </a:r>
            <a:r>
              <a:rPr lang="en-GB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002" y="4426118"/>
            <a:ext cx="1178762" cy="194738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AD60C-69D4-BB73-6A41-B8D4BB47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11" y="0"/>
            <a:ext cx="227647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BA41C-9EE1-1B9F-71DC-2FBBA8CF5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712" y="6532461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SRVCC Location for </a:t>
            </a:r>
            <a:r>
              <a:rPr lang="en-GB" dirty="0" err="1">
                <a:solidFill>
                  <a:schemeClr val="tx1"/>
                </a:solidFill>
              </a:rPr>
              <a:t>Vivacom</a:t>
            </a:r>
            <a:r>
              <a:rPr lang="en-GB" dirty="0"/>
              <a:t>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SRVCC location: ZH.K </a:t>
            </a:r>
            <a:r>
              <a:rPr lang="en-GB" dirty="0" err="1"/>
              <a:t>Terasite</a:t>
            </a:r>
            <a:r>
              <a:rPr lang="en-GB" dirty="0"/>
              <a:t>, 42.598924, 23.368546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6" y="2934268"/>
            <a:ext cx="6564573" cy="2977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96CFC-D2BC-07EB-8CE7-C0972D13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109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25F75-FD01-923C-BB2B-B2340D16F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83" y="6520894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6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SRVCC Location for </a:t>
            </a:r>
            <a:r>
              <a:rPr lang="en-US" dirty="0" err="1">
                <a:solidFill>
                  <a:schemeClr val="tx1"/>
                </a:solidFill>
              </a:rPr>
              <a:t>Yettel</a:t>
            </a:r>
            <a:r>
              <a:rPr lang="en-US" dirty="0">
                <a:solidFill>
                  <a:schemeClr val="tx1"/>
                </a:solidFill>
              </a:rPr>
              <a:t> And A1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SRVCC location: </a:t>
            </a:r>
            <a:r>
              <a:rPr lang="en-US" dirty="0" err="1"/>
              <a:t>Loznica</a:t>
            </a:r>
            <a:r>
              <a:rPr lang="en-US" dirty="0"/>
              <a:t> St, 1137 </a:t>
            </a:r>
            <a:r>
              <a:rPr lang="en-US" dirty="0" err="1"/>
              <a:t>Pancharevo</a:t>
            </a:r>
            <a:endParaRPr lang="en-US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49" y="2784548"/>
            <a:ext cx="6557031" cy="3807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DE41F-1BA3-C213-D0A6-C29EEA007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85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58264-F357-B0E0-B385-1DB2F480B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723" y="6601914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18" y="171354"/>
            <a:ext cx="8596668" cy="1320800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dirty="0">
                <a:solidFill>
                  <a:schemeClr val="tx1"/>
                </a:solidFill>
              </a:rPr>
              <a:t>CA location for All operators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2072"/>
            <a:ext cx="11081982" cy="534992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 Location for all the operators: Can be found around National Palace of Culture and Blvd.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Vitosha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Also can be found at Student Town, Sofia.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8" y="2152555"/>
            <a:ext cx="4686236" cy="4367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54" y="2152554"/>
            <a:ext cx="4462818" cy="4367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7950C-6357-8F5A-9FCC-E3B9ADD49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087" y="0"/>
            <a:ext cx="2276475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39BD4-DA51-523B-A1B9-053E2F9B4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557" y="6613488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37909"/>
            <a:ext cx="8596668" cy="1320800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Vivacom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4G TAC CHANGE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891"/>
            <a:ext cx="8596668" cy="5390864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Blvd.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Bruksel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1" y="1665028"/>
            <a:ext cx="8065827" cy="5008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8A0F1-002D-3EA8-96AF-A3626A110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535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29C3F8-AE71-D0C3-E52A-85AD6C602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194" y="6659779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Yettel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A1 4G TAC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Location: Blvd. </a:t>
            </a:r>
            <a:r>
              <a:rPr lang="en-GB" dirty="0" err="1"/>
              <a:t>Botevgradsko</a:t>
            </a:r>
            <a:r>
              <a:rPr lang="en-GB" dirty="0"/>
              <a:t> </a:t>
            </a:r>
            <a:r>
              <a:rPr lang="en-GB" dirty="0" err="1"/>
              <a:t>shose</a:t>
            </a:r>
            <a:r>
              <a:rPr lang="en-GB" dirty="0"/>
              <a:t> from Petrol Station Lukoil to </a:t>
            </a:r>
            <a:r>
              <a:rPr lang="en-GB" dirty="0" err="1"/>
              <a:t>Shoping</a:t>
            </a:r>
            <a:r>
              <a:rPr lang="en-GB" dirty="0"/>
              <a:t> mall Jumbo Plasa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05338"/>
            <a:ext cx="8275597" cy="3563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B00B2-4BCB-00C1-7C4B-18B32313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1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E7D91-8659-7312-6E82-E8B9BFB56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746" y="6590343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9022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Vivacom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5G NR Largest Location in Sofia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3582"/>
            <a:ext cx="8596668" cy="501778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5G NR largest Location(Main Test location): At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Mladost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1,2 and 3 can be found 5G coverage.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4" y="1599822"/>
            <a:ext cx="7820167" cy="4944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7CBA6-3FAC-3840-D6B5-604C640A7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81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9709E-CC4C-9101-2BCB-3DDC3CE98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044" y="6590332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3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Yettel5G NR Largest Location in Sofia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There are two Large locations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Around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Buisness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Park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Mladost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2CF69-F4CE-472C-AC33-5EA3405D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89" y="2601306"/>
            <a:ext cx="7349181" cy="3880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AC0C2-2466-F3E4-0127-9E657914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61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B3AF2-82EF-6D28-31A0-67DA6B82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722" y="6567185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7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NR Largest Location in Sofia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129"/>
            <a:ext cx="8596668" cy="4690234"/>
          </a:xfrm>
        </p:spPr>
        <p:txBody>
          <a:bodyPr/>
          <a:lstStyle/>
          <a:p>
            <a:r>
              <a:rPr lang="en-GB" dirty="0"/>
              <a:t>Location: A1 5G can be found on Blvd. Bulgaria and around National Palace of Culture at city </a:t>
            </a:r>
            <a:r>
              <a:rPr lang="en-GB" dirty="0" err="1"/>
              <a:t>center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41" y="2060811"/>
            <a:ext cx="7902053" cy="4094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0C28E-C3F8-D99A-11E4-589AAB35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684" y="0"/>
            <a:ext cx="227647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1C50B-D830-06EF-0F81-A43DF0CFE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700" y="6381995"/>
            <a:ext cx="742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16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2984</TotalTime>
  <Words>342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Drive route - Bulgaria</vt:lpstr>
      <vt:lpstr>SRVCC Location for Vivacom                    </vt:lpstr>
      <vt:lpstr>  SRVCC Location for Yettel And A1 </vt:lpstr>
      <vt:lpstr>           CA location for All operators </vt:lpstr>
      <vt:lpstr> Vivacom 4G TAC CHANGE</vt:lpstr>
      <vt:lpstr>                  Yettel and A1 4G TAC CHANGE</vt:lpstr>
      <vt:lpstr>      Vivacom 5G NR Largest Location in Sofia</vt:lpstr>
      <vt:lpstr>Yettel5G NR Largest Location in Sofia            There are two Large locations  2. Around Buisness Park Mladost</vt:lpstr>
      <vt:lpstr>            A1 5G NR Largest Location in Sofia</vt:lpstr>
      <vt:lpstr> A1 NR TAC CHANGE </vt:lpstr>
      <vt:lpstr>            Vivacom NR Tac Change</vt:lpstr>
      <vt:lpstr>         Yettel NR TAC Change  Between Vega Hotel Sofia and Sopharma       Business Towers</vt:lpstr>
      <vt:lpstr>         5G NR HANDOVER TEST LOCATION  FOR Yettel LOCATION (LTE only -&gt; 5G NR)  NR handover location: ul. Badnina 35A2 (can be observed sometimes)</vt:lpstr>
      <vt:lpstr>               Vivacom TP Location Bul. Andrej Saharov 66                   </vt:lpstr>
      <vt:lpstr>Yettel TP Location: ul. "Samara" 1, 1715 g.k. Mladost 4, Sofia            </vt:lpstr>
      <vt:lpstr>     A1 TP Location: ul. "Professor Dr. Ivan  Stranski” 59                 </vt:lpstr>
      <vt:lpstr>                   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 route - Bulgaria</dc:title>
  <dc:creator>MQT</dc:creator>
  <cp:lastModifiedBy>Sachin Chetgiri</cp:lastModifiedBy>
  <cp:revision>27</cp:revision>
  <dcterms:created xsi:type="dcterms:W3CDTF">2021-03-02T17:20:02Z</dcterms:created>
  <dcterms:modified xsi:type="dcterms:W3CDTF">2023-01-17T04:35:59Z</dcterms:modified>
</cp:coreProperties>
</file>