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8"/>
  </p:notesMasterIdLst>
  <p:handoutMasterIdLst>
    <p:handoutMasterId r:id="rId9"/>
  </p:handoutMasterIdLst>
  <p:sldIdLst>
    <p:sldId id="343" r:id="rId2"/>
    <p:sldId id="518" r:id="rId3"/>
    <p:sldId id="571" r:id="rId4"/>
    <p:sldId id="520" r:id="rId5"/>
    <p:sldId id="572" r:id="rId6"/>
    <p:sldId id="429" r:id="rId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1749E2D6-4B76-470F-A8C2-5A53136E1EFC}">
          <p14:sldIdLst>
            <p14:sldId id="343"/>
            <p14:sldId id="518"/>
            <p14:sldId id="571"/>
            <p14:sldId id="520"/>
            <p14:sldId id="572"/>
            <p14:sldId id="4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F2C0B"/>
    <a:srgbClr val="52FC36"/>
    <a:srgbClr val="DCB328"/>
    <a:srgbClr val="7C0917"/>
    <a:srgbClr val="9CBD26"/>
    <a:srgbClr val="464AB3"/>
    <a:srgbClr val="BBBCBA"/>
    <a:srgbClr val="BCBCBC"/>
    <a:srgbClr val="05A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533" autoAdjust="0"/>
  </p:normalViewPr>
  <p:slideViewPr>
    <p:cSldViewPr>
      <p:cViewPr varScale="1">
        <p:scale>
          <a:sx n="102" d="100"/>
          <a:sy n="102" d="100"/>
        </p:scale>
        <p:origin x="22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63364A80-E8AE-4B23-96A5-E1441C431ADB}" type="datetimeFigureOut">
              <a:rPr lang="en-US"/>
              <a:pPr>
                <a:defRPr/>
              </a:pPr>
              <a:t>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94B72A08-EAD0-4D9B-A907-245551828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4074410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522E9373-0A02-4D74-B48C-E12DF4D9997E}" type="datetimeFigureOut">
              <a:rPr lang="en-US"/>
              <a:pPr>
                <a:defRPr/>
              </a:pPr>
              <a:t>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D4CA5F46-731E-4B2B-A66D-1DF9731E4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7487555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779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4A2E829-89FC-484B-BE5B-058859EC6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770E9-2399-4EF0-9779-51233CB40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ABA8B-32DB-4F9A-A32C-7AEC79CE2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7AC57-8A0B-47E9-8A42-F868BE009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83170F-56DC-443B-9505-77E847129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FE41BB-1171-4B33-B449-1A281250E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8F9F53-9500-4A49-AC73-BECCAB973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3A039E-DF56-49CC-9446-04944E06D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3579B-7549-4CE9-823F-14A0F666C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D633AC-CEF2-4D0D-BCF2-6BFBCBA0F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5F44089-4604-4E56-A4B1-6CCCF3EA0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3D5926-25F9-4D6E-A7AD-643C3EFE2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399" r:id="rId2"/>
    <p:sldLayoutId id="2147484404" r:id="rId3"/>
    <p:sldLayoutId id="2147484405" r:id="rId4"/>
    <p:sldLayoutId id="2147484406" r:id="rId5"/>
    <p:sldLayoutId id="2147484407" r:id="rId6"/>
    <p:sldLayoutId id="2147484400" r:id="rId7"/>
    <p:sldLayoutId id="2147484408" r:id="rId8"/>
    <p:sldLayoutId id="2147484409" r:id="rId9"/>
    <p:sldLayoutId id="2147484401" r:id="rId10"/>
    <p:sldLayoutId id="2147484402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200" dirty="0">
                <a:latin typeface="Cambria" pitchFamily="18" charset="0"/>
                <a:cs typeface="Times New Roman" pitchFamily="18" charset="0"/>
              </a:rPr>
              <a:t>5G Drive Route – </a:t>
            </a:r>
            <a:r>
              <a:rPr lang="en-US" sz="3200" dirty="0" smtClean="0">
                <a:latin typeface="Cambria" pitchFamily="18" charset="0"/>
                <a:cs typeface="Times New Roman" pitchFamily="18" charset="0"/>
              </a:rPr>
              <a:t>(Bahrain</a:t>
            </a:r>
            <a:r>
              <a:rPr lang="en-US" sz="3200" dirty="0" smtClean="0">
                <a:latin typeface="Cambria" pitchFamily="18" charset="0"/>
                <a:cs typeface="Times New Roman" pitchFamily="18" charset="0"/>
              </a:rPr>
              <a:t>)</a:t>
            </a:r>
            <a:endParaRPr lang="en-US" sz="3200" dirty="0">
              <a:solidFill>
                <a:srgbClr val="006E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599" y="228600"/>
            <a:ext cx="8286751" cy="1295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BATELCO,STC, </a:t>
            </a:r>
            <a:r>
              <a:rPr lang="en-US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Zain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5G </a:t>
            </a:r>
            <a:r>
              <a:rPr lang="en-US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1515" y="1752600"/>
            <a:ext cx="3816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Lat</a:t>
            </a:r>
            <a:r>
              <a:rPr lang="en-US" dirty="0" smtClean="0"/>
              <a:t> &amp; Long- 26.22712, 50.58829</a:t>
            </a:r>
          </a:p>
          <a:p>
            <a:endParaRPr lang="en-US" dirty="0"/>
          </a:p>
          <a:p>
            <a:r>
              <a:rPr lang="en-US" dirty="0" smtClean="0"/>
              <a:t>Land Mark- </a:t>
            </a:r>
            <a:r>
              <a:rPr lang="en-US" dirty="0" err="1" smtClean="0"/>
              <a:t>Dasman</a:t>
            </a:r>
            <a:r>
              <a:rPr lang="en-US" dirty="0" smtClean="0"/>
              <a:t> center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85" y="1752600"/>
            <a:ext cx="5257800" cy="431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25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685800"/>
            <a:ext cx="3810000" cy="1066800"/>
          </a:xfrm>
        </p:spPr>
        <p:txBody>
          <a:bodyPr>
            <a:normAutofit/>
          </a:bodyPr>
          <a:lstStyle/>
          <a:p>
            <a:r>
              <a:rPr lang="en-US" sz="3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Handover</a:t>
            </a:r>
            <a:endParaRPr lang="en-US" sz="3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1" y="1905000"/>
            <a:ext cx="5001705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1705" y="1905000"/>
            <a:ext cx="34564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Lat</a:t>
            </a:r>
            <a:r>
              <a:rPr lang="en-US" dirty="0" smtClean="0"/>
              <a:t> &amp; Long-26.22731,50.54550</a:t>
            </a:r>
          </a:p>
          <a:p>
            <a:endParaRPr lang="en-US" dirty="0"/>
          </a:p>
          <a:p>
            <a:r>
              <a:rPr lang="en-US" dirty="0" smtClean="0"/>
              <a:t>Land mark- The Bahrain Mall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941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838200"/>
            <a:ext cx="4343400" cy="914400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3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5G </a:t>
            </a:r>
            <a:r>
              <a:rPr lang="en-US" sz="3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 </a:t>
            </a:r>
            <a:r>
              <a:rPr lang="en-US" sz="3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location: </a:t>
            </a:r>
            <a:endParaRPr lang="en-US" sz="3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7400"/>
            <a:ext cx="4876800" cy="3886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53000" y="2086466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Manama to </a:t>
            </a:r>
            <a:r>
              <a:rPr lang="en-US" dirty="0" err="1" smtClean="0"/>
              <a:t>A’Ali</a:t>
            </a:r>
            <a:r>
              <a:rPr lang="en-US" dirty="0" smtClean="0"/>
              <a:t>(</a:t>
            </a:r>
            <a:r>
              <a:rPr lang="en-US" b="1" dirty="0"/>
              <a:t>Shaikh </a:t>
            </a:r>
            <a:r>
              <a:rPr lang="en-US" b="1" dirty="0" err="1"/>
              <a:t>Khalifa</a:t>
            </a:r>
            <a:r>
              <a:rPr lang="en-US" b="1" dirty="0"/>
              <a:t> Bin Salman </a:t>
            </a:r>
            <a:r>
              <a:rPr lang="en-US" b="1" dirty="0" smtClean="0"/>
              <a:t>Hwy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648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6C35E9-A1D9-43D0-BAB0-885FA904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85800"/>
            <a:ext cx="4267200" cy="914400"/>
          </a:xfrm>
        </p:spPr>
        <p:txBody>
          <a:bodyPr>
            <a:normAutofit fontScale="90000"/>
          </a:bodyPr>
          <a:lstStyle/>
          <a:p>
            <a:r>
              <a:rPr lang="en-US" sz="4400" b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SRVCC </a:t>
            </a:r>
            <a:r>
              <a:rPr lang="en-US" sz="4400" b="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location</a:t>
            </a:r>
            <a:r>
              <a:rPr lang="en-US" sz="4400" dirty="0">
                <a:effectLst/>
                <a:cs typeface="Calibri" panose="020F0502020204030204" pitchFamily="34" charset="0"/>
              </a:rPr>
              <a:t/>
            </a:r>
            <a:br>
              <a:rPr lang="en-US" sz="4400" dirty="0">
                <a:effectLst/>
                <a:cs typeface="Calibri" panose="020F0502020204030204" pitchFamily="34" charset="0"/>
              </a:rPr>
            </a:br>
            <a:endParaRPr lang="en-SI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2" y="1828800"/>
            <a:ext cx="5353050" cy="42767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82902" y="1981200"/>
            <a:ext cx="3227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City center car park -26.23437/50.55182</a:t>
            </a:r>
          </a:p>
        </p:txBody>
      </p:sp>
    </p:spTree>
    <p:extLst>
      <p:ext uri="{BB962C8B-B14F-4D97-AF65-F5344CB8AC3E}">
        <p14:creationId xmlns:p14="http://schemas.microsoft.com/office/powerpoint/2010/main" val="1873476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447800"/>
            <a:ext cx="8229600" cy="3352800"/>
          </a:xfrm>
        </p:spPr>
        <p:txBody>
          <a:bodyPr/>
          <a:lstStyle/>
          <a:p>
            <a:pPr algn="ctr">
              <a:spcBef>
                <a:spcPct val="50000"/>
              </a:spcBef>
              <a:buFont typeface="Wingdings 3" pitchFamily="18" charset="2"/>
              <a:buNone/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marL="109537" indent="0">
              <a:buNone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			</a:t>
            </a:r>
            <a:r>
              <a:rPr lang="en-US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THANK YOU</a:t>
            </a:r>
            <a:br>
              <a:rPr lang="en-US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2154459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st Plan and Drive Route.potx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Test Plan and Drive Route.potx</Template>
  <TotalTime>1985</TotalTime>
  <Words>54</Words>
  <Application>Microsoft Office PowerPoint</Application>
  <PresentationFormat>On-screen Show (4:3)</PresentationFormat>
  <Paragraphs>18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Arial</vt:lpstr>
      <vt:lpstr>Calibri</vt:lpstr>
      <vt:lpstr>Cambria</vt:lpstr>
      <vt:lpstr>Lucida Sans Unicode</vt:lpstr>
      <vt:lpstr>Tahoma</vt:lpstr>
      <vt:lpstr>Times New Roman</vt:lpstr>
      <vt:lpstr>Verdana</vt:lpstr>
      <vt:lpstr>Wingdings 2</vt:lpstr>
      <vt:lpstr>Wingdings 3</vt:lpstr>
      <vt:lpstr>Test Plan and Drive Route.potx</vt:lpstr>
      <vt:lpstr>MARQUIS TECHNOLOGIES  </vt:lpstr>
      <vt:lpstr>BATELCO,STC, Zain 5G Band</vt:lpstr>
      <vt:lpstr>Handover</vt:lpstr>
      <vt:lpstr>  5G Band  location: </vt:lpstr>
      <vt:lpstr>SRVCC location </vt:lpstr>
      <vt:lpstr>           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SUSHANT</dc:creator>
  <cp:lastModifiedBy>dell</cp:lastModifiedBy>
  <cp:revision>370</cp:revision>
  <dcterms:created xsi:type="dcterms:W3CDTF">2014-11-21T17:14:24Z</dcterms:created>
  <dcterms:modified xsi:type="dcterms:W3CDTF">2021-02-15T11:18:31Z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