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22"/>
  </p:notesMasterIdLst>
  <p:handoutMasterIdLst>
    <p:handoutMasterId r:id="rId23"/>
  </p:handoutMasterIdLst>
  <p:sldIdLst>
    <p:sldId id="343" r:id="rId2"/>
    <p:sldId id="424" r:id="rId3"/>
    <p:sldId id="522" r:id="rId4"/>
    <p:sldId id="523" r:id="rId5"/>
    <p:sldId id="524" r:id="rId6"/>
    <p:sldId id="525" r:id="rId7"/>
    <p:sldId id="425" r:id="rId8"/>
    <p:sldId id="508" r:id="rId9"/>
    <p:sldId id="509" r:id="rId10"/>
    <p:sldId id="510" r:id="rId11"/>
    <p:sldId id="511" r:id="rId12"/>
    <p:sldId id="512" r:id="rId13"/>
    <p:sldId id="513" r:id="rId14"/>
    <p:sldId id="518" r:id="rId15"/>
    <p:sldId id="519" r:id="rId16"/>
    <p:sldId id="520" r:id="rId17"/>
    <p:sldId id="526" r:id="rId18"/>
    <p:sldId id="527" r:id="rId19"/>
    <p:sldId id="528" r:id="rId20"/>
    <p:sldId id="423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280" autoAdjust="0"/>
  </p:normalViewPr>
  <p:slideViewPr>
    <p:cSldViewPr>
      <p:cViewPr varScale="1">
        <p:scale>
          <a:sx n="92" d="100"/>
          <a:sy n="92" d="100"/>
        </p:scale>
        <p:origin x="12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1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2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9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4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6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6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1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4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6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40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40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40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2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Route Coverage TW Mobile/Far </a:t>
            </a:r>
            <a:r>
              <a:rPr lang="en-US" sz="3600" dirty="0" err="1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EasTone</a:t>
            </a:r>
            <a:r>
              <a:rPr lang="en-US" sz="3600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/Chunghwa Telecom/GT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2" y="3810002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5105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Akash </a:t>
            </a:r>
            <a:r>
              <a:rPr lang="en-IN" dirty="0" err="1"/>
              <a:t>Srivastav</a:t>
            </a:r>
            <a:r>
              <a:rPr lang="en-IN" dirty="0"/>
              <a:t> / Syed Uddin</a:t>
            </a:r>
          </a:p>
        </p:txBody>
      </p:sp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69A279A-DCC0-480E-BC88-AC3A97AC6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77778"/>
            <a:ext cx="8229600" cy="3732682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DCB082A6-CDB8-453E-9AE1-707BFA69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Chunghwa Telecom Mixed Mobility: from:25.13539313, 121.54584416 (-65 4G) to:25.13434539, 121.54586417 (-103 4G)</a:t>
            </a:r>
          </a:p>
        </p:txBody>
      </p:sp>
    </p:spTree>
    <p:extLst>
      <p:ext uri="{BB962C8B-B14F-4D97-AF65-F5344CB8AC3E}">
        <p14:creationId xmlns:p14="http://schemas.microsoft.com/office/powerpoint/2010/main" val="1883411602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D740FD55-C9FA-4CB5-9818-CB26089F6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7798"/>
            <a:ext cx="8229600" cy="4052642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43E8B522-2DC2-4348-9D0A-E47D275B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Far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EasTone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Near Cell: 25.101968, 121.53979</a:t>
            </a:r>
          </a:p>
        </p:txBody>
      </p:sp>
    </p:spTree>
    <p:extLst>
      <p:ext uri="{BB962C8B-B14F-4D97-AF65-F5344CB8AC3E}">
        <p14:creationId xmlns:p14="http://schemas.microsoft.com/office/powerpoint/2010/main" val="1120494220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C5021800-39EC-4201-818C-9A92B317E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145"/>
            <a:ext cx="8229600" cy="3877947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9A98B5FD-D331-49AC-8DEA-2D2DC6AF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Far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EasTone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Edge Cell: 25.103006, 121.54154</a:t>
            </a:r>
          </a:p>
        </p:txBody>
      </p:sp>
    </p:spTree>
    <p:extLst>
      <p:ext uri="{BB962C8B-B14F-4D97-AF65-F5344CB8AC3E}">
        <p14:creationId xmlns:p14="http://schemas.microsoft.com/office/powerpoint/2010/main" val="2296847206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6D88362-3D62-4E0A-9363-6E68EBD34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1394"/>
            <a:ext cx="8229600" cy="438545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BBCB649E-A3FD-4B1B-8442-B458CFFB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Far </a:t>
            </a:r>
            <a:r>
              <a:rPr lang="en-IN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EasTone</a:t>
            </a: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Mixed Mobility: from:25.1019687, 121.53979295 (-61 4G) to:25.10978797, 121.54751581 (-73 4G)</a:t>
            </a:r>
          </a:p>
        </p:txBody>
      </p:sp>
    </p:spTree>
    <p:extLst>
      <p:ext uri="{BB962C8B-B14F-4D97-AF65-F5344CB8AC3E}">
        <p14:creationId xmlns:p14="http://schemas.microsoft.com/office/powerpoint/2010/main" val="3312635542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243D027-A633-4A5F-A232-6E527C2CA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4690"/>
            <a:ext cx="8229600" cy="3918857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D6B77318-35CD-412D-A6FC-B27BB476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GT Near Cell: 25.050513, 121.52194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722829410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D976DE2-54F9-43BB-B83D-8F3084A26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63902"/>
            <a:ext cx="8229600" cy="3560434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BBB728EA-1F69-4C4A-B9C7-9438F029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GT Edge Cell: 25.052506, 121.52268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940105842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3BD382B-C1CB-4443-874E-106E17F07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1851"/>
            <a:ext cx="8229600" cy="3644536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902EA8E-4CEE-4F47-8A0C-6D95B6F2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GT Mixed Mobility: from:25.0452942733, 121.532269567 (-86 4G) to:25.0469970434, 121.518915004 (-82 4G)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745534103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902EA8E-4CEE-4F47-8A0C-6D95B6F2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 mobile: OOS area (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No. 79, Lane 101,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Jingshan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Road,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Shilin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District, Taipei City, 111</a:t>
            </a:r>
            <a:r>
              <a:rPr lang="en-I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IN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75" y="1672431"/>
            <a:ext cx="80962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69130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902EA8E-4CEE-4F47-8A0C-6D95B6F2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 mobile: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Near cell</a:t>
            </a:r>
            <a:endParaRPr lang="en-IN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81138"/>
            <a:ext cx="739140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162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902EA8E-4CEE-4F47-8A0C-6D95B6F2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 mobile: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Edge cell</a:t>
            </a:r>
            <a:endParaRPr lang="en-IN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50" y="1520031"/>
            <a:ext cx="7277100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60167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40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910533"/>
              </p:ext>
            </p:extLst>
          </p:nvPr>
        </p:nvGraphicFramePr>
        <p:xfrm>
          <a:off x="304800" y="1371603"/>
          <a:ext cx="8458200" cy="419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Country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Taipei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Time Zone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UTC +8:00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International Dialing Code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+886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Currency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NT$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Operator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Chunghwa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MNC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(Chunghwa) (Internet)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rId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rId2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57200" y="457200"/>
            <a:ext cx="82296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40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213519"/>
              </p:ext>
            </p:extLst>
          </p:nvPr>
        </p:nvGraphicFramePr>
        <p:xfrm>
          <a:off x="304800" y="1371603"/>
          <a:ext cx="8458200" cy="419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Country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Taipei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Time Zone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UTC +8:00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International Dialing Code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+886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Currency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NT$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Operator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TW Mobile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MNC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internet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694740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40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4309"/>
              </p:ext>
            </p:extLst>
          </p:nvPr>
        </p:nvGraphicFramePr>
        <p:xfrm>
          <a:off x="304800" y="1371603"/>
          <a:ext cx="8458200" cy="419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Country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Taipei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Time Zone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UTC +8:00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International Dialing Code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+886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Currency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NT$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Operator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Fareastone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MNC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Internet or fetnet01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905245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40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47228"/>
              </p:ext>
            </p:extLst>
          </p:nvPr>
        </p:nvGraphicFramePr>
        <p:xfrm>
          <a:off x="304800" y="1371603"/>
          <a:ext cx="8458200" cy="419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Country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Taipei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Time Zone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UTC +8:00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International Dialing Code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+886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Currency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NT$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Operator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GT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MNC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gtnet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106413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IN" sz="4000" b="0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Operator Information:</a:t>
            </a:r>
            <a:endParaRPr lang="en-US" sz="4000" b="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139046"/>
              </p:ext>
            </p:extLst>
          </p:nvPr>
        </p:nvGraphicFramePr>
        <p:xfrm>
          <a:off x="304800" y="1371603"/>
          <a:ext cx="8458200" cy="419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3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44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Country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Taiwan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Taipei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Time Zone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UTC +8:00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643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International Dialing Code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+886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Currency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NT$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Operator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T-Star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MCC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466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>
                          <a:effectLst/>
                        </a:rPr>
                        <a:t>MNC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68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APN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internet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164838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191000"/>
          </a:xfrm>
        </p:spPr>
        <p:txBody>
          <a:bodyPr/>
          <a:lstStyle/>
          <a:p>
            <a:pPr marL="109537" indent="0"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109537" indent="0">
              <a:buNone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-55dbm to -85dbm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-110dbm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 : -65dbm to -120dbm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sz="3600" b="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RSRP Criteria:</a:t>
            </a:r>
            <a:r>
              <a:rPr lang="en-US" sz="3600" b="0" u="sng" dirty="0">
                <a:effectLst/>
                <a:latin typeface="Cambria" pitchFamily="18" charset="0"/>
              </a:rPr>
              <a:t/>
            </a:r>
            <a:br>
              <a:rPr lang="en-US" sz="3600" b="0" u="sng" dirty="0">
                <a:effectLst/>
                <a:latin typeface="Cambria" pitchFamily="18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263A18E-9945-4720-8C00-CF3376790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4762"/>
            <a:ext cx="8229600" cy="4238713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DA3C3364-130C-4D22-88AE-F9329912E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Chunghwa Telecom Near Cell: 25.135656, 121.54607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1434076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07440E3-3CB5-4ECA-AC92-397C0F6B0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274"/>
            <a:ext cx="8229600" cy="3831689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3BFB388-65E0-4683-9556-52CEE30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Chunghwa Telecom Edge Cell: 25.134699, 121.54588</a:t>
            </a:r>
          </a:p>
        </p:txBody>
      </p:sp>
    </p:spTree>
    <p:extLst>
      <p:ext uri="{BB962C8B-B14F-4D97-AF65-F5344CB8AC3E}">
        <p14:creationId xmlns:p14="http://schemas.microsoft.com/office/powerpoint/2010/main" val="4097644233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</TotalTime>
  <Words>306</Words>
  <Application>Microsoft Office PowerPoint</Application>
  <PresentationFormat>On-screen Show (4:3)</PresentationFormat>
  <Paragraphs>125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</vt:lpstr>
      <vt:lpstr>Calibri</vt:lpstr>
      <vt:lpstr>Cambria</vt:lpstr>
      <vt:lpstr>Lucida Sans Unicode</vt:lpstr>
      <vt:lpstr>Tahoma</vt:lpstr>
      <vt:lpstr>Times New Roman</vt:lpstr>
      <vt:lpstr>Verdana</vt:lpstr>
      <vt:lpstr>Wingdings 2</vt:lpstr>
      <vt:lpstr>Wingdings 3</vt:lpstr>
      <vt:lpstr>Concourse</vt:lpstr>
      <vt:lpstr>MARQUIS TECHNOLOGIES  </vt:lpstr>
      <vt:lpstr>Operator Information:</vt:lpstr>
      <vt:lpstr>Operator Information:</vt:lpstr>
      <vt:lpstr>Operator Information:</vt:lpstr>
      <vt:lpstr>Operator Information:</vt:lpstr>
      <vt:lpstr>Operator Information:</vt:lpstr>
      <vt:lpstr>RSRP Criteria:  </vt:lpstr>
      <vt:lpstr>Chunghwa Telecom Near Cell: 25.135656, 121.54607</vt:lpstr>
      <vt:lpstr>Chunghwa Telecom Edge Cell: 25.134699, 121.54588</vt:lpstr>
      <vt:lpstr>Chunghwa Telecom Mixed Mobility: from:25.13539313, 121.54584416 (-65 4G) to:25.13434539, 121.54586417 (-103 4G)</vt:lpstr>
      <vt:lpstr>Far EasTone Near Cell: 25.101968, 121.53979</vt:lpstr>
      <vt:lpstr>Far EasTone Edge Cell: 25.103006, 121.54154</vt:lpstr>
      <vt:lpstr>Far EasTone Mixed Mobility: from:25.1019687, 121.53979295 (-61 4G) to:25.10978797, 121.54751581 (-73 4G)</vt:lpstr>
      <vt:lpstr>GT Near Cell: 25.050513, 121.52194</vt:lpstr>
      <vt:lpstr>GT Edge Cell: 25.052506, 121.52268</vt:lpstr>
      <vt:lpstr>GT Mixed Mobility: from:25.0452942733, 121.532269567 (-86 4G) to:25.0469970434, 121.518915004 (-82 4G)</vt:lpstr>
      <vt:lpstr>TW mobile: OOS area (No. 79, Lane 101, Jingshan Road, Shilin District, Taipei City, 111)</vt:lpstr>
      <vt:lpstr>TW mobile: Near cell</vt:lpstr>
      <vt:lpstr>TW mobile: Edge cell</vt:lpstr>
      <vt:lpstr>          THANK YOU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Akash Srivastav</cp:lastModifiedBy>
  <cp:revision>1135</cp:revision>
  <dcterms:created xsi:type="dcterms:W3CDTF">2007-12-16T16:40:02Z</dcterms:created>
  <dcterms:modified xsi:type="dcterms:W3CDTF">2017-10-23T03:50:09Z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