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4"/>
  </p:notesMasterIdLst>
  <p:handoutMasterIdLst>
    <p:handoutMasterId r:id="rId15"/>
  </p:handoutMasterIdLst>
  <p:sldIdLst>
    <p:sldId id="343" r:id="rId2"/>
    <p:sldId id="456" r:id="rId3"/>
    <p:sldId id="543" r:id="rId4"/>
    <p:sldId id="551" r:id="rId5"/>
    <p:sldId id="549" r:id="rId6"/>
    <p:sldId id="550" r:id="rId7"/>
    <p:sldId id="488" r:id="rId8"/>
    <p:sldId id="547" r:id="rId9"/>
    <p:sldId id="534" r:id="rId10"/>
    <p:sldId id="548" r:id="rId11"/>
    <p:sldId id="531" r:id="rId12"/>
    <p:sldId id="42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65" d="100"/>
          <a:sy n="65" d="100"/>
        </p:scale>
        <p:origin x="15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9894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 During VAFT Tool Automation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65C8A-AA07-21AB-1BAB-E47E796A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43090"/>
            <a:ext cx="3657601" cy="4239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35DFD-269A-7F5C-1E3C-A72E3F2E6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3543571" cy="4267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C53F49-9B22-D766-3F6F-B9E487BB893C}"/>
              </a:ext>
            </a:extLst>
          </p:cNvPr>
          <p:cNvSpPr txBox="1"/>
          <p:nvPr/>
        </p:nvSpPr>
        <p:spPr>
          <a:xfrm>
            <a:off x="762000" y="1371600"/>
            <a:ext cx="491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1                                         Day 2</a:t>
            </a:r>
          </a:p>
        </p:txBody>
      </p:sp>
    </p:spTree>
    <p:extLst>
      <p:ext uri="{BB962C8B-B14F-4D97-AF65-F5344CB8AC3E}">
        <p14:creationId xmlns:p14="http://schemas.microsoft.com/office/powerpoint/2010/main" val="1929629544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 During VAFT Tool Automation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0767B8-E918-8F42-8241-6E74D2C1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65513"/>
            <a:ext cx="3657600" cy="4220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91BBA0-7C99-CD1E-47A2-D24B84F3A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2" y="1765513"/>
            <a:ext cx="3657598" cy="4248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29A01A-3889-4741-A4DB-2FF248E369E7}"/>
              </a:ext>
            </a:extLst>
          </p:cNvPr>
          <p:cNvSpPr txBox="1"/>
          <p:nvPr/>
        </p:nvSpPr>
        <p:spPr>
          <a:xfrm>
            <a:off x="762000" y="1371600"/>
            <a:ext cx="491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3                                         Day 4</a:t>
            </a:r>
          </a:p>
        </p:txBody>
      </p:sp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Delhi/India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84428"/>
              </p:ext>
            </p:extLst>
          </p:nvPr>
        </p:nvGraphicFramePr>
        <p:xfrm>
          <a:off x="0" y="1940737"/>
          <a:ext cx="8763000" cy="3116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5G Near Cell ,Airtel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31.103692, 77.192880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20017-859E-A490-6467-7BA35806B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000725" cy="43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5G Weak Cell ,Airtel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31. 31.1009, 77.19042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Weak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828C8-2467-624A-33A0-CCD190B53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7734036" cy="31684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F7103A-3EA8-8708-5C72-B0767A006E04}"/>
              </a:ext>
            </a:extLst>
          </p:cNvPr>
          <p:cNvCxnSpPr/>
          <p:nvPr/>
        </p:nvCxnSpPr>
        <p:spPr>
          <a:xfrm>
            <a:off x="2362200" y="4167886"/>
            <a:ext cx="455441" cy="634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CA4EB5B-CE57-73A8-924E-B56EB25216D3}"/>
              </a:ext>
            </a:extLst>
          </p:cNvPr>
          <p:cNvSpPr/>
          <p:nvPr/>
        </p:nvSpPr>
        <p:spPr>
          <a:xfrm>
            <a:off x="2817641" y="4804320"/>
            <a:ext cx="76200" cy="762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1F9C3-AA92-EB86-AEC0-6E52757E42B4}"/>
              </a:ext>
            </a:extLst>
          </p:cNvPr>
          <p:cNvSpPr txBox="1"/>
          <p:nvPr/>
        </p:nvSpPr>
        <p:spPr>
          <a:xfrm>
            <a:off x="1066800" y="363824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Airtel 5G NSA weak coverage</a:t>
            </a:r>
          </a:p>
        </p:txBody>
      </p:sp>
    </p:spTree>
    <p:extLst>
      <p:ext uri="{BB962C8B-B14F-4D97-AF65-F5344CB8AC3E}">
        <p14:creationId xmlns:p14="http://schemas.microsoft.com/office/powerpoint/2010/main" val="2869378163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5G Near Cell ,Jio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31.102556, 77.176979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Specification –Stable Jio 5G 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5ACA5-E8C4-6B88-69A6-DCDE6AA7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14336"/>
            <a:ext cx="8153400" cy="357686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960240-BA5B-2364-3FE0-CB554FD27FAE}"/>
              </a:ext>
            </a:extLst>
          </p:cNvPr>
          <p:cNvCxnSpPr>
            <a:cxnSpLocks/>
          </p:cNvCxnSpPr>
          <p:nvPr/>
        </p:nvCxnSpPr>
        <p:spPr>
          <a:xfrm>
            <a:off x="3790950" y="4267200"/>
            <a:ext cx="1333500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59360B-4D1C-DE29-52EE-9EB511D0BC9D}"/>
              </a:ext>
            </a:extLst>
          </p:cNvPr>
          <p:cNvSpPr txBox="1"/>
          <p:nvPr/>
        </p:nvSpPr>
        <p:spPr>
          <a:xfrm>
            <a:off x="2275366" y="3950661"/>
            <a:ext cx="229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Jio 5G near call</a:t>
            </a:r>
          </a:p>
        </p:txBody>
      </p:sp>
    </p:spTree>
    <p:extLst>
      <p:ext uri="{BB962C8B-B14F-4D97-AF65-F5344CB8AC3E}">
        <p14:creationId xmlns:p14="http://schemas.microsoft.com/office/powerpoint/2010/main" val="368070845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5G Weak Cell ,Jio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31.102634, 77.176979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Jio 5G 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Weak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5ACA5-E8C4-6B88-69A6-DCDE6AA7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55831"/>
            <a:ext cx="8153400" cy="357686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485208-7D79-2CA7-F5FC-4FF6FC8357EC}"/>
              </a:ext>
            </a:extLst>
          </p:cNvPr>
          <p:cNvCxnSpPr/>
          <p:nvPr/>
        </p:nvCxnSpPr>
        <p:spPr>
          <a:xfrm>
            <a:off x="3962400" y="3505200"/>
            <a:ext cx="990600" cy="381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6E6B25-ECCC-5A36-0EE1-108B85B6F555}"/>
              </a:ext>
            </a:extLst>
          </p:cNvPr>
          <p:cNvSpPr txBox="1"/>
          <p:nvPr/>
        </p:nvSpPr>
        <p:spPr>
          <a:xfrm>
            <a:off x="3274841" y="3200400"/>
            <a:ext cx="274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Jio 5g Weak cell</a:t>
            </a:r>
          </a:p>
        </p:txBody>
      </p:sp>
    </p:spTree>
    <p:extLst>
      <p:ext uri="{BB962C8B-B14F-4D97-AF65-F5344CB8AC3E}">
        <p14:creationId xmlns:p14="http://schemas.microsoft.com/office/powerpoint/2010/main" val="3830136596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18/06/2024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Handover, Airtel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Lat./Long.  31.104809, 77.164041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Old bus stand road, Victory tunnel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3DCCE-9B20-0A1C-CD1F-BBDE17775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81859"/>
            <a:ext cx="7887287" cy="43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Handover, JIO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31.105780 &amp; Long. 77.175257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Circular Road,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lakkar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bazzar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DDD3E-891E-C806-E7FC-65EFC3BD4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0276"/>
            <a:ext cx="8382000" cy="4209124"/>
          </a:xfrm>
          <a:prstGeom prst="rect">
            <a:avLst/>
          </a:prstGeom>
          <a:ln w="381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603199F-95C1-B358-C7E4-3F8F32F3048F}"/>
              </a:ext>
            </a:extLst>
          </p:cNvPr>
          <p:cNvSpPr/>
          <p:nvPr/>
        </p:nvSpPr>
        <p:spPr>
          <a:xfrm>
            <a:off x="4572000" y="2943761"/>
            <a:ext cx="1600200" cy="3048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186A8-C04D-0BE6-637A-82EDC55094FA}"/>
              </a:ext>
            </a:extLst>
          </p:cNvPr>
          <p:cNvSpPr txBox="1"/>
          <p:nvPr/>
        </p:nvSpPr>
        <p:spPr>
          <a:xfrm>
            <a:off x="2667000" y="30043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NR to LTE HO</a:t>
            </a:r>
          </a:p>
        </p:txBody>
      </p:sp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ED6FE5-9C7F-529A-0401-796F9338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6400800" cy="14478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Inter-freq HO on NR ,JIO(n78-n28-n78)</a:t>
            </a:r>
            <a:endParaRPr lang="en-IN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92107-98DF-F346-03DA-AF21512031E3}"/>
              </a:ext>
            </a:extLst>
          </p:cNvPr>
          <p:cNvSpPr txBox="1"/>
          <p:nvPr/>
        </p:nvSpPr>
        <p:spPr>
          <a:xfrm>
            <a:off x="152401" y="8382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Lat./Long. 31.087921/ 77.1810991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Lat./Long. 31.1091494/ 77.1650047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Himachal Pradesh Secretariat</a:t>
            </a:r>
            <a:r>
              <a:rPr lang="en-IN" sz="2000" dirty="0">
                <a:solidFill>
                  <a:srgbClr val="202124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Circular Road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9F756-E91C-9ED0-B1AB-FA05CA40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86000"/>
            <a:ext cx="8000999" cy="37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01166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1483</TotalTime>
  <Words>337</Words>
  <Application>Microsoft Office PowerPoint</Application>
  <PresentationFormat>On-screen Show (4:3)</PresentationFormat>
  <Paragraphs>72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</vt:lpstr>
      <vt:lpstr>Calibri</vt:lpstr>
      <vt:lpstr>Cambria</vt:lpstr>
      <vt:lpstr>Google Sans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Inter-freq HO on NR ,JIO(n78-n28-n78)</vt:lpstr>
      <vt:lpstr>DRIVE ROUTE  During VAFT Tool Automation </vt:lpstr>
      <vt:lpstr>DRIVE ROUTE  During VAFT Tool Automation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Apurv Manjrekar</cp:lastModifiedBy>
  <cp:revision>910</cp:revision>
  <dcterms:created xsi:type="dcterms:W3CDTF">2007-12-16T16:40:02Z</dcterms:created>
  <dcterms:modified xsi:type="dcterms:W3CDTF">2024-06-18T06:58:36Z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