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56" r:id="rId3"/>
    <p:sldId id="543" r:id="rId4"/>
    <p:sldId id="547" r:id="rId5"/>
    <p:sldId id="488" r:id="rId6"/>
    <p:sldId id="536" r:id="rId7"/>
    <p:sldId id="426" r:id="rId8"/>
    <p:sldId id="537" r:id="rId9"/>
    <p:sldId id="534" r:id="rId10"/>
    <p:sldId id="538" r:id="rId11"/>
    <p:sldId id="545" r:id="rId12"/>
    <p:sldId id="531" r:id="rId13"/>
    <p:sldId id="423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81" d="100"/>
          <a:sy n="81" d="100"/>
        </p:scale>
        <p:origin x="17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24.787604207323746, 46.728353572165624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–Al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Shuhada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Park Riyadh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,Zain (n41-n1-n78)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BCA0B-CF50-6651-E92E-E7258759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7" y="1981200"/>
            <a:ext cx="852370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9319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24.627856328930644, 46.70621623517684.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Location-Mecca Market Basement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–SRVCC,3G,3G Area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76200"/>
            <a:ext cx="8458200" cy="1828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STC,ZAIN,Mobily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476ED-E760-1751-79C6-EAB0F2DD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3438"/>
            <a:ext cx="846582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82">
            <a:extLst>
              <a:ext uri="{FF2B5EF4-FFF2-40B4-BE49-F238E27FC236}">
                <a16:creationId xmlns:a16="http://schemas.microsoft.com/office/drawing/2014/main" id="{83F41B78-D425-07D7-B36F-5616F73E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210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7">
            <a:extLst>
              <a:ext uri="{FF2B5EF4-FFF2-40B4-BE49-F238E27FC236}">
                <a16:creationId xmlns:a16="http://schemas.microsoft.com/office/drawing/2014/main" id="{B598F396-7E74-A28C-CBA8-8FC635F6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Riyadh/Saudi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7999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Cell,STC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24°45'28.2"N 46°41'21.0"E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STC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DFC5D-D900-1FBE-ED00-B3C80BDA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1752600"/>
            <a:ext cx="913180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,STC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24.81080650660474, 46.76350776953035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DAMMAM Road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2A728-1151-3BA1-3F47-5AA15E94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9067800" cy="36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31/10/2023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,ZAIN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24.887353535758475, 46.806360184561704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Rimal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Riyadh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94D6-7D1C-1047-5002-955DEA27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45689"/>
            <a:ext cx="8915399" cy="32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24.78165197265917, 46.6897714608435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28.591879 &amp; Long. 77.375831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Mobily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22DEA-F97B-3D16-AD6D-CC223733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19212"/>
            <a:ext cx="824865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Handover STC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926331"/>
            <a:ext cx="495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24.81080650660474,46.76350776953035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Dammam Road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946A8-2E56-ACCB-6F21-5ED00755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9067800" cy="3693795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24.887353535758475, 46.806360184561704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Handover,Zain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254A0-AE21-CFFB-DF71-55358A2E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45689"/>
            <a:ext cx="8915399" cy="40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,STC(n78-n28-n78)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1" y="838200"/>
            <a:ext cx="533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24.78022891242638, 46.73655923682119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Near Centre Point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Gharnata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D79873-40A7-EC5D-10FA-F1C3C888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74" y="1828800"/>
            <a:ext cx="8170128" cy="3962400"/>
          </a:xfrm>
        </p:spPr>
      </p:pic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1454</TotalTime>
  <Words>308</Words>
  <Application>Microsoft Office PowerPoint</Application>
  <PresentationFormat>On-screen Show (4:3)</PresentationFormat>
  <Paragraphs>61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</vt:lpstr>
      <vt:lpstr>Calibri</vt:lpstr>
      <vt:lpstr>Cambria</vt:lpstr>
      <vt:lpstr>Google Sans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Inter-freq HO on NR ,STC(n78-n28-n78)</vt:lpstr>
      <vt:lpstr>Inter-freq HO on NR ,Zain (n41-n1-n78)</vt:lpstr>
      <vt:lpstr>SRVCC(STC,ZAIN,Mobily) 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Atish Daki</cp:lastModifiedBy>
  <cp:revision>937</cp:revision>
  <dcterms:created xsi:type="dcterms:W3CDTF">2007-12-16T16:40:02Z</dcterms:created>
  <dcterms:modified xsi:type="dcterms:W3CDTF">2023-10-31T06:39:40Z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