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7"/>
  </p:notesMasterIdLst>
  <p:handoutMasterIdLst>
    <p:handoutMasterId r:id="rId18"/>
  </p:handoutMasterIdLst>
  <p:sldIdLst>
    <p:sldId id="343" r:id="rId2"/>
    <p:sldId id="425" r:id="rId3"/>
    <p:sldId id="426" r:id="rId4"/>
    <p:sldId id="529" r:id="rId5"/>
    <p:sldId id="528" r:id="rId6"/>
    <p:sldId id="531" r:id="rId7"/>
    <p:sldId id="480" r:id="rId8"/>
    <p:sldId id="510" r:id="rId9"/>
    <p:sldId id="511" r:id="rId10"/>
    <p:sldId id="518" r:id="rId11"/>
    <p:sldId id="524" r:id="rId12"/>
    <p:sldId id="532" r:id="rId13"/>
    <p:sldId id="502" r:id="rId14"/>
    <p:sldId id="508" r:id="rId15"/>
    <p:sldId id="423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ROMANIA 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Band-40 (Edge Cell)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6781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9C4FB-0803-4D02-8922-73658BEBE045}"/>
              </a:ext>
            </a:extLst>
          </p:cNvPr>
          <p:cNvSpPr/>
          <p:nvPr/>
        </p:nvSpPr>
        <p:spPr>
          <a:xfrm>
            <a:off x="6553200" y="1180413"/>
            <a:ext cx="24384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 4G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50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 38750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-95dBm to -110dBm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785969-EAD9-4A4D-8938-A6505A0F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1" y="1371600"/>
            <a:ext cx="5545869" cy="34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47205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Vodafone   N78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(Near Cell):-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Sector 1, Bucharest 030167, Romania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7308143" y="100361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7C0F6-CEF0-FD11-211C-7BE563898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1" y="1342562"/>
            <a:ext cx="6355469" cy="4367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D1DE25-9C52-B9F6-7C4E-E6932C720967}"/>
              </a:ext>
            </a:extLst>
          </p:cNvPr>
          <p:cNvSpPr/>
          <p:nvPr/>
        </p:nvSpPr>
        <p:spPr>
          <a:xfrm>
            <a:off x="6934200" y="1455269"/>
            <a:ext cx="2057399" cy="1246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Operator:Vodafone5G 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Band : N78,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634000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62166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</a:t>
            </a: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Inter-Frequency Band Reselection B40 to B3 to B5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6781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A729D1-D9F6-4E2C-8734-1EB3E8F96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86" y="1132020"/>
            <a:ext cx="6096000" cy="45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549672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8812"/>
            <a:ext cx="8229600" cy="642291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Vodafone 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(SRVCC):-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EC:3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2156" y="1133476"/>
            <a:ext cx="2590801" cy="1295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 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Strada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Vadul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1600" dirty="0">
              <a:solidFill>
                <a:schemeClr val="tx1"/>
              </a:solidFill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C07D6-8F72-4D0F-F745-733B51406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44" y="1371599"/>
            <a:ext cx="6112563" cy="403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4094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Orange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(SRVCC):-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1447800"/>
            <a:ext cx="19050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Orange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Strada </a:t>
            </a: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Vadul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ACC30-1A2D-E2D1-D053-3EBA9F77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13842"/>
            <a:ext cx="6400800" cy="423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77696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ORANGE 4G/5G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orange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Band40(Near Cell):-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sala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palatului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orange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39025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1ECBD-C853-4D68-AE55-B5D5C663F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66" y="1066800"/>
            <a:ext cx="6720667" cy="4051792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ORANGE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Band40(Near Cell):-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sala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palatului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,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universitate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orange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39025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8C367-EC9B-4750-943F-0C97739EB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6015"/>
            <a:ext cx="5791200" cy="34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orange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Band N48(Near Cell):-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sala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palatului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orange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N48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639648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1FC52-3FF6-48C9-B91E-A847B9481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6088706" cy="36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1385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66945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ORANGE N48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(Near Cell):-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Sector 1, Bucharest 030167, Romania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77000" y="1670988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orange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Band : N48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634000, 639648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AC5C2-F32E-97D6-5127-7F216226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24" y="1670988"/>
            <a:ext cx="5766174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9407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666945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orange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(Inter-frequency Band Handover):-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fantana</a:t>
            </a: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monta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285BA9-6D1D-4F3B-9009-757E8789E07C}"/>
              </a:ext>
            </a:extLst>
          </p:cNvPr>
          <p:cNvSpPr/>
          <p:nvPr/>
        </p:nvSpPr>
        <p:spPr>
          <a:xfrm>
            <a:off x="6477000" y="1670988"/>
            <a:ext cx="2666999" cy="16056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orange 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Handover: B40-B3-B40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39025-1300-39025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CD95E-F736-4E2E-8336-64620983A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1518612"/>
            <a:ext cx="6019800" cy="35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VODAFONE </a:t>
            </a:r>
          </a:p>
        </p:txBody>
      </p:sp>
    </p:spTree>
    <p:extLst>
      <p:ext uri="{BB962C8B-B14F-4D97-AF65-F5344CB8AC3E}">
        <p14:creationId xmlns:p14="http://schemas.microsoft.com/office/powerpoint/2010/main" val="340813279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VODAFONE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Band-40 (Near Cell)-SALA PALATULUI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854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NC:1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60E49-353B-432F-878E-6EF85B388A93}"/>
              </a:ext>
            </a:extLst>
          </p:cNvPr>
          <p:cNvSpPr txBox="1"/>
          <p:nvPr/>
        </p:nvSpPr>
        <p:spPr>
          <a:xfrm>
            <a:off x="6781800" y="1371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9C4FB-0803-4D02-8922-73658BEBE045}"/>
              </a:ext>
            </a:extLst>
          </p:cNvPr>
          <p:cNvSpPr/>
          <p:nvPr/>
        </p:nvSpPr>
        <p:spPr>
          <a:xfrm>
            <a:off x="6629400" y="1180413"/>
            <a:ext cx="23622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VODAFONE 4G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24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38750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-65dBm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3B3C8-6BB4-4834-BEDE-6D6DC989B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0" y="1523999"/>
            <a:ext cx="6067941" cy="36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91841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686</TotalTime>
  <Words>448</Words>
  <Application>Microsoft Office PowerPoint</Application>
  <PresentationFormat>On-screen Show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Drive Route ORANGE 4G/5G</vt:lpstr>
      <vt:lpstr>  orange Band40(Near Cell):-sala palatului    </vt:lpstr>
      <vt:lpstr>  ORANGE Band40(Near Cell):-sala palatului ,universitate    </vt:lpstr>
      <vt:lpstr>  orange Band N48(Near Cell):-sala palatului    </vt:lpstr>
      <vt:lpstr>  ORANGE N48 (Near Cell):- Sector 1, Bucharest 030167, Romania    </vt:lpstr>
      <vt:lpstr>  orange(Inter-frequency Band Handover):-fantana monta    </vt:lpstr>
      <vt:lpstr>Drive Route VODAFONE </vt:lpstr>
      <vt:lpstr>   VODAFONE Band-40 (Near Cell)-SALA PALATULUI    </vt:lpstr>
      <vt:lpstr>  VODAFONE Band-40 (Edge Cell)    </vt:lpstr>
      <vt:lpstr>   Vodafone   N78 (Near Cell):- Sector 1, Bucharest 030167, Romania    </vt:lpstr>
      <vt:lpstr>       Inter-Frequency Band Reselection B40 to B3 to B5    </vt:lpstr>
      <vt:lpstr>   Vodafone   (SRVCC):-    </vt:lpstr>
      <vt:lpstr>  Orange  (SRVCC):-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Sarath Kumar</cp:lastModifiedBy>
  <cp:revision>886</cp:revision>
  <dcterms:created xsi:type="dcterms:W3CDTF">2007-12-16T16:40:02Z</dcterms:created>
  <dcterms:modified xsi:type="dcterms:W3CDTF">2022-05-09T08:06:38Z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