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56" r:id="rId3"/>
    <p:sldId id="543" r:id="rId4"/>
    <p:sldId id="547" r:id="rId5"/>
    <p:sldId id="488" r:id="rId6"/>
    <p:sldId id="536" r:id="rId7"/>
    <p:sldId id="537" r:id="rId8"/>
    <p:sldId id="538" r:id="rId9"/>
    <p:sldId id="544" r:id="rId10"/>
    <p:sldId id="548" r:id="rId11"/>
    <p:sldId id="545" r:id="rId12"/>
    <p:sldId id="531" r:id="rId13"/>
    <p:sldId id="423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4" d="100"/>
          <a:sy n="64" d="100"/>
        </p:scale>
        <p:origin x="16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24.659167, Long 46.751145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LULU Hyper Market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Redbull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Mobile 5G To 4G HO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CEB87-282A-C192-FA72-3AA6ADBEF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5000"/>
            <a:ext cx="68579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91404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24.659167, Long 46.751145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Malaz,LuLu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Hyper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Market,Riyadh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Saudi Arabia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–SRVCC,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Mobily,ZAIN,Salam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Redbull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Mobile)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2C5BD-6022-EF9F-2473-77A08C98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03438"/>
            <a:ext cx="2438611" cy="33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29093-BE7C-3335-A9F4-9ED1AEEC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3124200" cy="49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Riyadh/Saudi Arabia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90132"/>
              </p:ext>
            </p:extLst>
          </p:nvPr>
        </p:nvGraphicFramePr>
        <p:xfrm>
          <a:off x="4916" y="1864742"/>
          <a:ext cx="8763000" cy="404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325409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76716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57788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770510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770510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ZAIN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53115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72234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92627"/>
                  </a:ext>
                </a:extLst>
              </a:tr>
              <a:tr h="72234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Redbull</a:t>
                      </a: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Mobile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Cell,STC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24.7433°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.8353°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STC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C66E5-7328-D043-9DA7-68380BE52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53" y="2133104"/>
            <a:ext cx="7828647" cy="35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,STC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0" y="11430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24.659167, Long 46.751145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LULU Hyper Market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5A565-E68A-4A31-1E3A-43AEC420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098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13/06/2025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,STC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24.75102 &amp; Long. 46.81011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24.75238 &amp; Long. 46.82255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Riyadh,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A7AD1-BBD2-BCC9-26C5-FDD411AE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9" y="1905000"/>
            <a:ext cx="440485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24.659167, Long 46.751145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LULU Hyper Market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ZAIN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02E78-8769-6D5B-870A-3AC9EBA5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5001"/>
            <a:ext cx="652229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24.74966, 46.82189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24.752176, 46.822496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Handover,Mobily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BF229-AB6C-336D-8874-AB153F9E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2739"/>
            <a:ext cx="7066665" cy="41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Long. 24.749630, 46.80020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Long. 24.75165, 46.80351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STC  (n78-n28)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F37A2-8BD7-7BAE-6F79-62F0D284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81" y="1828800"/>
            <a:ext cx="711118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24.659167, Long 46.751145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LULU Hyper Market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3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Salam HO 5G To 4G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CEB87-282A-C192-FA72-3AA6ADBEF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662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817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1547</TotalTime>
  <Words>400</Words>
  <Application>Microsoft Office PowerPoint</Application>
  <PresentationFormat>On-screen Show 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Inter-freq HO on STC  (n78-n28)</vt:lpstr>
      <vt:lpstr>Salam HO 5G To 4G</vt:lpstr>
      <vt:lpstr>Redbull Mobile 5G To 4G HO</vt:lpstr>
      <vt:lpstr>SRVCC(Mobily,ZAIN,Salam &amp; Redbull Mobile)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Asad Mehmood</cp:lastModifiedBy>
  <cp:revision>933</cp:revision>
  <dcterms:created xsi:type="dcterms:W3CDTF">2007-12-16T16:40:02Z</dcterms:created>
  <dcterms:modified xsi:type="dcterms:W3CDTF">2025-06-13T12:49:42Z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