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56" r:id="rId3"/>
    <p:sldId id="405" r:id="rId4"/>
    <p:sldId id="530" r:id="rId5"/>
    <p:sldId id="488" r:id="rId6"/>
    <p:sldId id="426" r:id="rId7"/>
    <p:sldId id="529" r:id="rId8"/>
    <p:sldId id="480" r:id="rId9"/>
    <p:sldId id="531" r:id="rId10"/>
    <p:sldId id="532" r:id="rId11"/>
    <p:sldId id="533" r:id="rId12"/>
    <p:sldId id="534" r:id="rId13"/>
    <p:sldId id="535" r:id="rId14"/>
    <p:sldId id="536" r:id="rId15"/>
    <p:sldId id="538" r:id="rId16"/>
    <p:sldId id="539" r:id="rId17"/>
    <p:sldId id="490" r:id="rId18"/>
    <p:sldId id="42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7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A059.EACDF54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16/06/2023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EA888-5BF8-176F-7363-1A4EDF5F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981200"/>
            <a:ext cx="68865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914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  B3 | B8 | B40 | N78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Good Coverage Screenshots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CC316-5BA9-1CC7-92F6-CA95972E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50269"/>
            <a:ext cx="3486150" cy="200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D5548-A9CD-98BB-8975-60B11D44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89" y="3581400"/>
            <a:ext cx="3466394" cy="21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549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  B3 | B8 | B40 | N78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Weak Coverage Screenshots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D0CE9-DBA4-19AE-7ECB-6EEB4FFF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88" y="1371600"/>
            <a:ext cx="3582011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820F0-CA61-D267-AFFC-40D30273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9" y="3448756"/>
            <a:ext cx="3582011" cy="22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8528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00800" y="953321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 </a:t>
            </a:r>
          </a:p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: NSA to LTE to NSA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5G to 4G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BA090-709B-C0E8-B978-C5DA4BB4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2768301"/>
            <a:ext cx="6387201" cy="3061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CDC74-3050-2406-941D-58DBB2A0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3" y="2057400"/>
            <a:ext cx="243839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723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Operator 3 - VI</a:t>
            </a:r>
          </a:p>
        </p:txBody>
      </p:sp>
    </p:spTree>
    <p:extLst>
      <p:ext uri="{BB962C8B-B14F-4D97-AF65-F5344CB8AC3E}">
        <p14:creationId xmlns:p14="http://schemas.microsoft.com/office/powerpoint/2010/main" val="3699933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  </a:t>
            </a:r>
            <a:r>
              <a:rPr lang="en-IN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B1 | B3 | B8 | B40 | B41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Good Coverage Screenshots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9865E-B555-54BA-A252-F283B6D7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60190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363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  </a:t>
            </a:r>
            <a:r>
              <a:rPr lang="en-IN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B1 | B3 | B8 | B40 | B41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Weak Coverage Screenshots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A1F99-551E-2FCF-710F-F941F60B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7977"/>
            <a:ext cx="617231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7755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F5FCC-5CCA-4E77-A078-149D2DD1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06282"/>
            <a:ext cx="7583311" cy="42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(Pune / India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90612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59137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13" y="6467475"/>
            <a:ext cx="366712" cy="365125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485" y="901411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05228"/>
              </p:ext>
            </p:extLst>
          </p:nvPr>
        </p:nvGraphicFramePr>
        <p:xfrm>
          <a:off x="1219201" y="1659864"/>
          <a:ext cx="6553200" cy="96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th-TH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111B74D-B416-4410-2C87-F0536D0D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97220"/>
            <a:ext cx="6553199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0731D-DD82-2BD5-D24E-C554F588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3810000"/>
            <a:ext cx="6553199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21005-E6CD-F411-E9D7-864E1111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" y="4853781"/>
            <a:ext cx="655319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Operator 1 - JIO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16/06/2023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A698A-2486-2D0A-293D-59AF6F1B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040467"/>
            <a:ext cx="6810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B3 | B5 | B40</a:t>
            </a:r>
            <a:r>
              <a:rPr lang="en-IN" sz="12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N78 | N28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Good Coverage Screenshots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05BE6-063A-8283-4260-DB28B39B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6953250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6007D0-E8A5-E9B9-99B9-0E1148F6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495675" cy="20193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r>
              <a:rPr lang="en-IN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B3 | B5 | B40</a:t>
            </a:r>
            <a:r>
              <a:rPr lang="en-IN" sz="12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N78 | N28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Weak Coverage Screenshots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26872-FC58-74FA-24F9-A620777A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9" y="3657600"/>
            <a:ext cx="701992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6889A-C8F8-A2CE-57F0-D124490BA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4" y="1438275"/>
            <a:ext cx="34722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00800" y="953321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N78 – B40 – N78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5G to 4G</a:t>
            </a:r>
            <a:endParaRPr lang="en-US" sz="2400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BE3AF0E7-E5F5-B462-B61F-C6FAD92C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1" y="2680227"/>
            <a:ext cx="7325598" cy="32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Operator 2 - Airtel</a:t>
            </a:r>
          </a:p>
        </p:txBody>
      </p:sp>
    </p:spTree>
    <p:extLst>
      <p:ext uri="{BB962C8B-B14F-4D97-AF65-F5344CB8AC3E}">
        <p14:creationId xmlns:p14="http://schemas.microsoft.com/office/powerpoint/2010/main" val="2146322720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684</TotalTime>
  <Words>223</Words>
  <Application>Microsoft Office PowerPoint</Application>
  <PresentationFormat>On-screen Show (4:3)</PresentationFormat>
  <Paragraphs>69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Operator 1 - JIO</vt:lpstr>
      <vt:lpstr>PowerPoint Presentation</vt:lpstr>
      <vt:lpstr>PowerPoint Presentation</vt:lpstr>
      <vt:lpstr>PowerPoint Presentation</vt:lpstr>
      <vt:lpstr>PowerPoint Presentation</vt:lpstr>
      <vt:lpstr>Operator 2 - Airtel</vt:lpstr>
      <vt:lpstr>PowerPoint Presentation</vt:lpstr>
      <vt:lpstr>PowerPoint Presentation</vt:lpstr>
      <vt:lpstr>PowerPoint Presentation</vt:lpstr>
      <vt:lpstr>PowerPoint Presentation</vt:lpstr>
      <vt:lpstr>Operator 3 - VI</vt:lpstr>
      <vt:lpstr>PowerPoint Presentation</vt:lpstr>
      <vt:lpstr>PowerPoint Presentation</vt:lpstr>
      <vt:lpstr>  ( Drive Route covered during mobility.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Abhishek Pande</cp:lastModifiedBy>
  <cp:revision>886</cp:revision>
  <dcterms:created xsi:type="dcterms:W3CDTF">2007-12-16T16:40:02Z</dcterms:created>
  <dcterms:modified xsi:type="dcterms:W3CDTF">2023-06-16T12:24:47Z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