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456" r:id="rId3"/>
    <p:sldId id="543" r:id="rId4"/>
    <p:sldId id="547" r:id="rId5"/>
    <p:sldId id="488" r:id="rId6"/>
    <p:sldId id="548" r:id="rId7"/>
    <p:sldId id="549" r:id="rId8"/>
    <p:sldId id="551" r:id="rId9"/>
    <p:sldId id="550" r:id="rId10"/>
    <p:sldId id="545" r:id="rId11"/>
    <p:sldId id="531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85" d="100"/>
          <a:sy n="85" d="100"/>
        </p:scale>
        <p:origin x="16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9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IN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11.485341234720583, 104.9183566982003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ÆON Mall Mean Chey, Phnom Penh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–SRVCC, IMS Deregister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172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(Smart,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098A8-9A0D-B83E-AA03-3C740153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93" y="1722438"/>
            <a:ext cx="730821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53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F127E-FD83-AFD2-2C65-5D4C9CB7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6" y="1400964"/>
            <a:ext cx="4125274" cy="4784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C7425-2B3E-A31D-0F9E-7E9688E3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439474" cy="52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Phnom Penh/Cambodia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13845"/>
              </p:ext>
            </p:extLst>
          </p:nvPr>
        </p:nvGraphicFramePr>
        <p:xfrm>
          <a:off x="0" y="1940737"/>
          <a:ext cx="8763000" cy="270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B1/B3 &amp;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Metfone</a:t>
                      </a: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B3/B5/B7 &amp;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Seatel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VoLTE Near Cell, Smart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11.5565243841719, 104.92905029377191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Smart 4G VoLTE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B29A6-AB9A-721B-441A-89B7FBA5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5" y="2119408"/>
            <a:ext cx="7766449" cy="41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Handover, Smart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715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11.552991 &amp; Long. 104.917457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Street 292, Khan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Boeng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Keng Kang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Handover, 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508EB8-F3BF-4F5E-C9EB-DC724938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98" y="2438400"/>
            <a:ext cx="6982003" cy="39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Handover, Smart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6172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11.4980829,104.925386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11.49942015069751,104.93357640786294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Samdech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Techno Hun Sen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To Ring Road 2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9384C-AB01-936B-26F0-CD9D9EE8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36380"/>
            <a:ext cx="4308548" cy="236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44F9F-247D-15AA-9F95-BD632AE38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52" y="2368653"/>
            <a:ext cx="4065073" cy="24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VoLTE Near Cell,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11.559005564798847, 104.90948863684935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Mefone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4G VoLTE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AE6C4-883A-1B12-02AF-D5A35BFA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89390"/>
            <a:ext cx="8275700" cy="42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6364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Handover,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867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11.540219 &amp; Long. 104.917499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Tien Ly, Street 123, Khan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Chamkar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Handover, 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06452-CE68-31EC-7D48-EF8D706C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72" y="2209800"/>
            <a:ext cx="7323455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8763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12/10/2023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Handover,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6172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11.5520451,104.9186542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11.544584,104.9194694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Street 300, Khan BKK –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Oknha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Nou Kan BKK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34C72-3444-640D-65E8-6253A7697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32" y="2341684"/>
            <a:ext cx="4202669" cy="2588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360AD-1806-4A80-EFCD-E9B08166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09" y="2209800"/>
            <a:ext cx="4050268" cy="30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3713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VoLTE Near Cell,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11.540630798678643, 104.91467800440606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4G VoLTE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80455-8804-4E89-93AF-C545C51A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7772400" cy="37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3033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1870</TotalTime>
  <Words>314</Words>
  <Application>Microsoft Office PowerPoint</Application>
  <PresentationFormat>On-screen Show (4:3)</PresentationFormat>
  <Paragraphs>60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SRVCC (Smart, Metfone)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Atish Daki</cp:lastModifiedBy>
  <cp:revision>906</cp:revision>
  <dcterms:created xsi:type="dcterms:W3CDTF">2007-12-16T16:40:02Z</dcterms:created>
  <dcterms:modified xsi:type="dcterms:W3CDTF">2023-10-12T11:12:06Z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