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2"/>
  </p:notesMasterIdLst>
  <p:handoutMasterIdLst>
    <p:handoutMasterId r:id="rId13"/>
  </p:handoutMasterIdLst>
  <p:sldIdLst>
    <p:sldId id="343" r:id="rId2"/>
    <p:sldId id="456" r:id="rId3"/>
    <p:sldId id="543" r:id="rId4"/>
    <p:sldId id="547" r:id="rId5"/>
    <p:sldId id="488" r:id="rId6"/>
    <p:sldId id="531" r:id="rId7"/>
    <p:sldId id="548" r:id="rId8"/>
    <p:sldId id="549" r:id="rId9"/>
    <p:sldId id="550" r:id="rId10"/>
    <p:sldId id="423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79" d="100"/>
          <a:sy n="79" d="100"/>
        </p:scale>
        <p:origin x="16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PATNA</a:t>
            </a:r>
          </a:p>
          <a:p>
            <a:pPr marR="0" algn="ctr" eaLnBrk="1" hangingPunct="1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Patna/India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57930"/>
              </p:ext>
            </p:extLst>
          </p:nvPr>
        </p:nvGraphicFramePr>
        <p:xfrm>
          <a:off x="0" y="1940737"/>
          <a:ext cx="8763000" cy="3189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B1/B3/B8/B40/N78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B3/B5/B40/N28/N78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B1/B3/B41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UTMS2100/1800 &amp;GSM 1800/900MHZ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(Patna)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6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-25°36'33.8"N 85°07'04.7"E</a:t>
            </a:r>
          </a:p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Location-Hotel Crown Place , East Boring Canal Road, Patna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ADB06-876B-03E5-C6F8-3735CB262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2" y="2390239"/>
            <a:ext cx="9013487" cy="415972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72E5C65-4D7C-2709-DDB7-4DC889C636F8}"/>
              </a:ext>
            </a:extLst>
          </p:cNvPr>
          <p:cNvSpPr/>
          <p:nvPr/>
        </p:nvSpPr>
        <p:spPr>
          <a:xfrm>
            <a:off x="3048000" y="3741906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8E3D0-B5C0-7366-946F-09CE292FA203}"/>
              </a:ext>
            </a:extLst>
          </p:cNvPr>
          <p:cNvSpPr txBox="1"/>
          <p:nvPr/>
        </p:nvSpPr>
        <p:spPr>
          <a:xfrm>
            <a:off x="2743200" y="3429000"/>
            <a:ext cx="437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Airtel NSA STABLE NETWORK</a:t>
            </a: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0" y="757535"/>
            <a:ext cx="8149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 , Jio (Patna)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6477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Lat/Long. 25°36'38.2"N 85°07'06.4"E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  <a:cs typeface="Calibri" panose="020F0502020204030204" pitchFamily="34" charset="0"/>
              </a:rPr>
              <a:t> Just opposite Children Park road , Boring Road Patna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–VONR &amp; 5G STABLE NETWORK</a:t>
            </a:r>
          </a:p>
          <a:p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18CEB-4DBB-8D3B-8F09-E794D2C57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4056646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F1251D2B-5008-61C1-677B-D4CBD8B012FC}"/>
              </a:ext>
            </a:extLst>
          </p:cNvPr>
          <p:cNvSpPr/>
          <p:nvPr/>
        </p:nvSpPr>
        <p:spPr>
          <a:xfrm>
            <a:off x="3962400" y="2864796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28AE5-D212-23C0-73D7-1E3C433107AF}"/>
              </a:ext>
            </a:extLst>
          </p:cNvPr>
          <p:cNvSpPr txBox="1"/>
          <p:nvPr/>
        </p:nvSpPr>
        <p:spPr>
          <a:xfrm>
            <a:off x="3733800" y="4191000"/>
            <a:ext cx="374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VONR &amp; 5G STABLE NETWORK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14/06/2024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739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VONR to EPSB Handover ,JIO (Patna)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152400" y="901835"/>
            <a:ext cx="5500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25°36'38.2"N 85°07'06.4"E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25°36'38.9"N 85°07'16.2"E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Boring Road , Patna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–VONR Handover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0F682B-76AC-2A87-FF58-258F83A06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19" y="2158144"/>
            <a:ext cx="9144000" cy="4513847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E466128E-547A-2F2A-39CE-F111C8B11F0F}"/>
              </a:ext>
            </a:extLst>
          </p:cNvPr>
          <p:cNvSpPr/>
          <p:nvPr/>
        </p:nvSpPr>
        <p:spPr>
          <a:xfrm>
            <a:off x="4038600" y="2971800"/>
            <a:ext cx="45719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4E834-320A-2589-D178-FE7A26ADF9CB}"/>
              </a:ext>
            </a:extLst>
          </p:cNvPr>
          <p:cNvSpPr txBox="1"/>
          <p:nvPr/>
        </p:nvSpPr>
        <p:spPr>
          <a:xfrm>
            <a:off x="38862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F24B1-F0C4-4CD5-13FE-8784A53C05A8}"/>
              </a:ext>
            </a:extLst>
          </p:cNvPr>
          <p:cNvSpPr txBox="1"/>
          <p:nvPr/>
        </p:nvSpPr>
        <p:spPr>
          <a:xfrm>
            <a:off x="3733800" y="2362200"/>
            <a:ext cx="214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VONR LOCATION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8CB6FA8-4045-1D5E-8C3F-5BB217A08C6A}"/>
              </a:ext>
            </a:extLst>
          </p:cNvPr>
          <p:cNvSpPr/>
          <p:nvPr/>
        </p:nvSpPr>
        <p:spPr>
          <a:xfrm rot="2393017">
            <a:off x="4784591" y="2942900"/>
            <a:ext cx="1461865" cy="7181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611F27-3247-F74F-894A-D12BE5581BC0}"/>
              </a:ext>
            </a:extLst>
          </p:cNvPr>
          <p:cNvSpPr/>
          <p:nvPr/>
        </p:nvSpPr>
        <p:spPr>
          <a:xfrm>
            <a:off x="6172200" y="3860853"/>
            <a:ext cx="976535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91D6D3-D4A9-A912-7737-DCA7F188EE58}"/>
              </a:ext>
            </a:extLst>
          </p:cNvPr>
          <p:cNvSpPr txBox="1"/>
          <p:nvPr/>
        </p:nvSpPr>
        <p:spPr>
          <a:xfrm>
            <a:off x="6505224" y="3308837"/>
            <a:ext cx="193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VONR TO EPSB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685800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 Near cell, 4G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(Patna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Vi Near Cell , 4G (Patna)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b="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-25°36'33.8"N 85°07'04.7"E</a:t>
            </a:r>
            <a:br>
              <a:rPr lang="en-IN" sz="2400" b="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b="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Location-Hotel Crown Place , East Boring Canal Road, Patna</a:t>
            </a:r>
            <a:br>
              <a:rPr lang="en-IN" sz="2400" b="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b="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–4G Stable Network &amp; Good Throughput</a:t>
            </a:r>
            <a:b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b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34BD4-4991-833C-1BEB-BF029710B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2" y="1905000"/>
            <a:ext cx="9013487" cy="472440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C9CDCE9-72D8-0594-85E3-37036D866B81}"/>
              </a:ext>
            </a:extLst>
          </p:cNvPr>
          <p:cNvSpPr/>
          <p:nvPr/>
        </p:nvSpPr>
        <p:spPr>
          <a:xfrm>
            <a:off x="4114800" y="3048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50272-0B22-ED08-3AA8-EFF6C24365FA}"/>
              </a:ext>
            </a:extLst>
          </p:cNvPr>
          <p:cNvSpPr txBox="1"/>
          <p:nvPr/>
        </p:nvSpPr>
        <p:spPr>
          <a:xfrm>
            <a:off x="3886200" y="2743200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 4G Location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371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JIO 5G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Patna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5E9CF-B8E9-89C0-1B59-EF03273F0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24"/>
            <a:ext cx="9144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64539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Airtel 5G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Patna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58FB7-FC1C-879A-0B7E-17DBF62E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39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64561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F3BA6-1771-6F33-A221-F7D65CE86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63677"/>
            <a:ext cx="9143999" cy="516572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67D8FD-18F0-A44E-1E42-BC11184F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Vi 4G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(Patna)</a:t>
            </a:r>
            <a:b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10503232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1609</TotalTime>
  <Words>362</Words>
  <Application>Microsoft Office PowerPoint</Application>
  <PresentationFormat>On-screen Show (4:3)</PresentationFormat>
  <Paragraphs>62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</vt:lpstr>
      <vt:lpstr>Calibri</vt:lpstr>
      <vt:lpstr>Cambria</vt:lpstr>
      <vt:lpstr>Google Sans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 Vi Near cell, 4G (Patna)     Vi Near Cell , 4G (Patna) Lat/Long -25°36'33.8"N 85°07'04.7"E Location-Hotel Crown Place , East Boring Canal Road, Patna Specification –4G Stable Network &amp; Good Throughput                              </vt:lpstr>
      <vt:lpstr>DRIVE ROUTE JIO 5G (Patna) Specification-Call/Throughput/Handover/Cell Reselection/Redirection </vt:lpstr>
      <vt:lpstr>DRIVE ROUTE Airtel 5G (Patna) Specification-Call/Throughput/Handover/Cell Reselection/Redirection </vt:lpstr>
      <vt:lpstr>DRIVE ROUTE Vi 4G (Patna) Specification-Call/Throughput/Handover/Cell Reselection/Redirection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Kuldeep Gairola</cp:lastModifiedBy>
  <cp:revision>952</cp:revision>
  <dcterms:created xsi:type="dcterms:W3CDTF">2007-12-16T16:40:02Z</dcterms:created>
  <dcterms:modified xsi:type="dcterms:W3CDTF">2024-06-14T07:33:37Z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