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0"/>
  </p:notesMasterIdLst>
  <p:handoutMasterIdLst>
    <p:handoutMasterId r:id="rId11"/>
  </p:handoutMasterIdLst>
  <p:sldIdLst>
    <p:sldId id="343" r:id="rId2"/>
    <p:sldId id="456" r:id="rId3"/>
    <p:sldId id="543" r:id="rId4"/>
    <p:sldId id="488" r:id="rId5"/>
    <p:sldId id="553" r:id="rId6"/>
    <p:sldId id="554" r:id="rId7"/>
    <p:sldId id="552" r:id="rId8"/>
    <p:sldId id="423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>
        <p:scale>
          <a:sx n="58" d="100"/>
          <a:sy n="58" d="100"/>
        </p:scale>
        <p:origin x="155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Nigeria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AE5E9-2175-93F2-605D-E388C537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7529"/>
            <a:ext cx="9144000" cy="14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Lat/Long 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28.5987,77.3819</a:t>
            </a:r>
            <a:endParaRPr lang="en-IN" dirty="0">
              <a:solidFill>
                <a:srgbClr val="20212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Throughput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0F6E0-44EE-8CED-529C-83DAFC81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0"/>
            <a:ext cx="5925175" cy="41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02/09/2025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MTN Good Coverage Location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28.63291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Long.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77.35642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</a:p>
          <a:p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Throughput</a:t>
            </a:r>
          </a:p>
          <a:p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C696A-4180-2DBE-7117-814ACEDB0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93069"/>
            <a:ext cx="5500465" cy="31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DCE61D-C3AB-BBAD-B887-622BC9D15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143000"/>
          </a:xfrm>
        </p:spPr>
        <p:txBody>
          <a:bodyPr/>
          <a:lstStyle/>
          <a:p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28.98291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Long.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77.60642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</a:p>
          <a:p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Throughput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D1AC46-59C6-C977-9FE1-4BCB80B6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39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latin typeface="Calibri" panose="020F0502020204030204" pitchFamily="34" charset="0"/>
                <a:cs typeface="Calibri" panose="020F0502020204030204" pitchFamily="34" charset="0"/>
              </a:rPr>
              <a:t>GLO Good Coverage Location </a:t>
            </a:r>
            <a:br>
              <a:rPr lang="en-IN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E73F4-8669-70DD-1DD5-6D3CE5BC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24138"/>
            <a:ext cx="5234526" cy="33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99404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5BC2A1-4032-1EEC-7D3C-FB77D018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033462"/>
          </a:xfrm>
        </p:spPr>
        <p:txBody>
          <a:bodyPr/>
          <a:lstStyle/>
          <a:p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28.98291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Long.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77.60642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</a:p>
          <a:p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Throughput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E21C9-A9B1-042C-9B14-7F306310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9Mobile Good Coverage Location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1C092-75D3-9166-D444-80907D59B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6172200" cy="30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41904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AA20CF-FD66-98B1-6980-9AA7BFEA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78619"/>
            <a:ext cx="2743200" cy="944562"/>
          </a:xfrm>
        </p:spPr>
        <p:txBody>
          <a:bodyPr>
            <a:normAutofit/>
          </a:bodyPr>
          <a:lstStyle/>
          <a:p>
            <a:r>
              <a:rPr lang="en-US" sz="3000" dirty="0">
                <a:ln w="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endParaRPr lang="en-US" sz="3000" dirty="0">
              <a:ln w="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29CFA8-7D03-0023-5825-17BC58625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ABE807-F109-2A00-5C44-729E1FC9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3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036E19E-508E-B0FE-8678-98463EB4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9D9578-BF4B-1B8D-CB38-8614DA6C8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62" y="1323181"/>
            <a:ext cx="2343782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00809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1652</TotalTime>
  <Words>98</Words>
  <Application>Microsoft Office PowerPoint</Application>
  <PresentationFormat>On-screen Show (4:3)</PresentationFormat>
  <Paragraphs>33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GLO Good Coverage Location  </vt:lpstr>
      <vt:lpstr>9Mobile Good Coverage Location</vt:lpstr>
      <vt:lpstr>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Manish Singh</cp:lastModifiedBy>
  <cp:revision>927</cp:revision>
  <dcterms:created xsi:type="dcterms:W3CDTF">2007-12-16T16:40:02Z</dcterms:created>
  <dcterms:modified xsi:type="dcterms:W3CDTF">2025-09-02T09:19:24Z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