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47"/>
  </p:notesMasterIdLst>
  <p:handoutMasterIdLst>
    <p:handoutMasterId r:id="rId48"/>
  </p:handoutMasterIdLst>
  <p:sldIdLst>
    <p:sldId id="343" r:id="rId2"/>
    <p:sldId id="425" r:id="rId3"/>
    <p:sldId id="598" r:id="rId4"/>
    <p:sldId id="607" r:id="rId5"/>
    <p:sldId id="599" r:id="rId6"/>
    <p:sldId id="608" r:id="rId7"/>
    <p:sldId id="600" r:id="rId8"/>
    <p:sldId id="484" r:id="rId9"/>
    <p:sldId id="555" r:id="rId10"/>
    <p:sldId id="609" r:id="rId11"/>
    <p:sldId id="557" r:id="rId12"/>
    <p:sldId id="606" r:id="rId13"/>
    <p:sldId id="560" r:id="rId14"/>
    <p:sldId id="561" r:id="rId15"/>
    <p:sldId id="562" r:id="rId16"/>
    <p:sldId id="596" r:id="rId17"/>
    <p:sldId id="597" r:id="rId18"/>
    <p:sldId id="595" r:id="rId19"/>
    <p:sldId id="564" r:id="rId20"/>
    <p:sldId id="589" r:id="rId21"/>
    <p:sldId id="565" r:id="rId22"/>
    <p:sldId id="603" r:id="rId23"/>
    <p:sldId id="566" r:id="rId24"/>
    <p:sldId id="588" r:id="rId25"/>
    <p:sldId id="567" r:id="rId26"/>
    <p:sldId id="605" r:id="rId27"/>
    <p:sldId id="604" r:id="rId28"/>
    <p:sldId id="610" r:id="rId29"/>
    <p:sldId id="570" r:id="rId30"/>
    <p:sldId id="602" r:id="rId31"/>
    <p:sldId id="590" r:id="rId32"/>
    <p:sldId id="591" r:id="rId33"/>
    <p:sldId id="592" r:id="rId34"/>
    <p:sldId id="571" r:id="rId35"/>
    <p:sldId id="572" r:id="rId36"/>
    <p:sldId id="573" r:id="rId37"/>
    <p:sldId id="577" r:id="rId38"/>
    <p:sldId id="578" r:id="rId39"/>
    <p:sldId id="581" r:id="rId40"/>
    <p:sldId id="611" r:id="rId41"/>
    <p:sldId id="612" r:id="rId42"/>
    <p:sldId id="582" r:id="rId43"/>
    <p:sldId id="613" r:id="rId44"/>
    <p:sldId id="583" r:id="rId45"/>
    <p:sldId id="584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33" autoAdjust="0"/>
  </p:normalViewPr>
  <p:slideViewPr>
    <p:cSldViewPr>
      <p:cViewPr varScale="1">
        <p:scale>
          <a:sx n="85" d="100"/>
          <a:sy n="85" d="100"/>
        </p:scale>
        <p:origin x="15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MUMBAI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30C0C-1B76-4E83-5739-ED6D4524E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58D97-02DD-5BF5-D7F5-A8EF171F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operator 3CA (B3+B1+B41)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07790-043C-783F-0A72-203339BB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360692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FB78C-9CF8-48D1-8D15-EDE6279A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9" y="338138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B41 to B3 for VI 4G VoLTE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VASHI &gt;&gt; SECTOR 15 &gt;&gt; HDFC BANK &gt;&gt; KOPAR KHAIRANE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20855-CBC2-EB13-0311-82C28895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A0C1A-BF24-FD46-6C52-2FCEDDBA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8" y="1503716"/>
            <a:ext cx="8229599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047284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037AE8-59D4-DEC2-79C0-94DCD623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0153B-B5F0-49A3-6827-47234E32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B41 for VI 4G VoLTE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EF68E-2178-D77A-7453-63137CF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9" y="1481138"/>
            <a:ext cx="8218311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296888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852D8-C434-460B-860A-7B3222D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534400" cy="990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VI 4G VoLTE to VI 2G RAT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ongoing MO call</a:t>
            </a:r>
            <a:br>
              <a:rPr lang="en-US" sz="9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Drive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F7168-868D-89FE-5A81-BAF853BE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752600"/>
            <a:ext cx="7324725" cy="391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795846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CA0FB-5B2A-4269-A4A1-E90BDC58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Area for VI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E9160E-21A9-18BC-B337-0B1E6FF39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F05FC-52C1-6141-35A0-E637A60D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708223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17250-83D8-4BB6-B90E-9DE5CC9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25908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Mix Coverage &amp; Different band Route for long                                                    call for VI 4G VoLTE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GHANSOLI &gt;&gt; GHANSOLI CITY &gt;&gt; TURBHE &gt;&gt; VASHI &gt;&gt; BLUE DIAMOND &gt;&gt; VASHI CITY &gt;&gt; GHANSOLI DRIVE &gt;&gt; MBP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0BB0F5-81ED-3136-40D8-4F7993453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8BCF81-97B8-70D8-8FFF-9D7B244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15779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2C2A6-27FD-4D5C-BD86-FA4E88FC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A16AE-6666-5DE6-500F-BAE510FB6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7ECEB-F5D0-5CDF-4415-A4FBE273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5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769737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91FF2-FCA7-4EE8-AD9B-D935920A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Mix Coverage Area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35C40-1CDE-E9BE-D3A7-A1CA8825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B33BA-0D5C-E9D2-61E4-E4EF2E74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5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908290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DC112-201A-47D2-830D-A41186E2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Weak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PLOT 7-15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4B8959-0641-EEED-2981-E5BC087F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7F3F5-B440-87F0-F4B4-A53E7373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75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708258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46765-C4B1-41DF-98C1-CB4F94D8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7BBE3-929D-47A1-91DC-B1F66F08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4800"/>
            <a:ext cx="8267700" cy="1295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E73C0-823D-EC27-EA9F-F188DC71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8" y="1481138"/>
            <a:ext cx="8243711" cy="4607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949632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 -60dbm to -75dbm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-75dbm to -95dbm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-115dbm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effectLst/>
                <a:latin typeface="Cambria" pitchFamily="18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PLOT 7-15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4FD8CE-D95E-56F3-1F06-3AEBCB4F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43DBC-EAE2-9BE9-2F8C-BE66D09F3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30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246350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(B3 – 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St.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Xaviers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Airoli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Subway sector 5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Airoli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4F696-ECA6-8CE0-1411-EC7A7E45B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2FD0-63F3-FB62-E41F-C61F2261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9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853121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1AA662-9975-4E22-9563-70C14F5E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Band Handover B40 to B3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Palm Beach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BA438-6A94-33CE-8E72-3056E7A12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B6427-2B0E-4484-8DA5-8C1005F9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65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226236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C9F60-F99A-4208-AD18-24638EAD8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D2415-28CB-4211-B8FF-B41A2B11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Non CA B3 to CA (B40 + B40)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Radha Krishna temple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Rabale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railway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47723-ECD7-EF1A-D8C0-3E70EC1F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1417638"/>
            <a:ext cx="8353948" cy="458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228940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FE12-7065-4529-8868-5E1D60D7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(B40+B40) to Non CA B40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SECTOR 26 &gt;&gt; SECTOR 30 GHANSOLI via Thane - Belapur Highway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02926B-4EB5-CC55-90C7-8C223C4F2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96416-C784-0186-0EE5-0C7829A8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04937"/>
            <a:ext cx="8229600" cy="4602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736304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F1C98-DA08-4BA7-9D41-1EE7228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Handover(B3+B40) to (B40+B40)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Reliance hospital &gt;&gt; Service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DEA492-2BFD-B27E-9B3B-22A77C4C4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9C8F0-57C5-2F10-D102-73F61323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5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689243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DA2A5-D56E-A7BF-1DAB-552783784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09EF81-A378-564A-634A-1A4BDEE7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Handover(B40+B40) to (B3+B40)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NESCO (GATE 2) Goregaon East &gt;&gt; </a:t>
            </a:r>
            <a:r>
              <a:rPr lang="en-IN" sz="200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Lodha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Fiorenza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Goregaon East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IN" sz="1000" b="0" i="0" dirty="0">
                <a:solidFill>
                  <a:srgbClr val="000000"/>
                </a:solidFill>
                <a:effectLst/>
                <a:latin typeface="Google Sans"/>
              </a:rPr>
            </a:b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A19A3-B0FE-6765-B028-73E0B3DE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5494"/>
            <a:ext cx="8229600" cy="4724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518615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5AFF36-A05F-A21F-EBD6-99EF95B74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7AD7B-FF3F-9F80-009E-A1E94C3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3CA (B3+B40+B40)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RCP &gt;&gt;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Nocil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ground Ghansoli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62A24-33F5-7845-630A-34890447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22" y="1481138"/>
            <a:ext cx="8226778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52486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A0F87A-00D7-1839-4A12-B808E67B8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AE84B9-1C69-C810-C9C4-C7AE4A11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3CA (B3+B40+B40)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RCP &gt;&gt; TURBHE FLYOVER &gt;&gt; VASHI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2817B-B3FB-08F0-8894-B5579ED0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72117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1CBB3-F795-4993-9F2F-84419B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Long Call Drive Route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Thane-Belapur Highway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Vashi &gt;&gt; Blue Diamond.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F3661-6DA4-3D69-4593-F46F85FC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82C43-638C-109E-8A00-2226B54F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368543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2E4FCD-BF11-4651-9187-1B57F479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E37EF-6405-2335-5300-D52C11A4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4121C-FEBC-CE68-7A1D-E27D5C1F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1481138"/>
            <a:ext cx="8223956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06945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E8A76-DC16-4A77-AA46-00A11B01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Airtel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27D85A-68BB-D1EC-6B83-D470E5D53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5B8CD-0B7D-21BB-9EC7-C0DEA13A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327872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28D764-6550-460D-B96A-72C04A314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10457-744D-446A-AB0F-48E8833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Good coverage Band 5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Vashi Blue Diamond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AA6C9-61EE-B5E4-8AEB-CBF668FFE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1532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570884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566D8-3BAD-4972-8729-ECD1E256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Mix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Mamura &gt;&gt; Fortis Hospital &gt;&gt; Sector 62 circle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1D55E5-7756-82A1-6781-BE7095F56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37BE9-BE8F-7272-24C2-06CC94DB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47800"/>
            <a:ext cx="82296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457605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F68A2-FBD8-4258-B8C9-A04C2ED2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Weak coverage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Parmarth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Niketan Marg, Juhu Nagar, Sector 29, Vashi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C2FE7-E7EC-1288-BF24-5010AE83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277E7-2181-B1EE-703A-222BC253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05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996375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7AE0-5EF9-4E00-BD80-0559057E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 Band 3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Main Gate &gt;&gt; Rupa Solitaire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793E73-D7EE-B530-ADBB-605D0C371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4B7B3-7ADB-6528-2511-C93560B9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4089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06391-CE29-4960-9EBA-91F0E38A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3 to band 5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247DC0-C336-E5E3-7A6A-6AD3D5301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03866-6BBB-A3B6-4E95-84243AE9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5226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8843FB-98DE-458B-B8D1-F51A87F3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5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&gt;&gt; MBP Main Gate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1032DE-746D-F9D7-FFFA-73EF4E5BC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45A49-0D78-8F30-4D5C-10C45F1E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2301"/>
      </p:ext>
    </p:extLst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F593E-5ADE-484D-A9AC-7CE8105B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Handover from CA cell to CA cell : 2CA_Band 5 + Band 40 to Band 40 +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flyover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kopar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khairane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3B3AB-C17C-91D7-723B-C95D30874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083B2-D7D6-03BA-49EA-44914441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40148"/>
      </p:ext>
    </p:extLst>
  </p:cSld>
  <p:clrMapOvr>
    <a:masterClrMapping/>
  </p:clrMapOvr>
  <p:transition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B1915D-4474-4348-95E4-21F2614D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: 3CA_B5+B40+B40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&gt;&gt; Near Oriental Institute of management sector 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41F15-5E6A-6982-16F1-851BEE4E0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4482A-7A34-5C4A-289D-8D7D0815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2766"/>
      </p:ext>
    </p:extLst>
  </p:cSld>
  <p:clrMapOvr>
    <a:masterClrMapping/>
  </p:clrMapOvr>
  <p:transition>
    <p:whee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68083-4DE9-4F00-8B52-D92577DB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Non CA cell to CA cell : B (40) to B (40) + B (40)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&gt;&gt;Near MBP Main Gate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145C07-567C-EED3-C9B4-1FE718E8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10622-FC69-488D-F7AE-B74809B1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05800" cy="4579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98935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66DDBA-D30A-4478-04D6-3F8BCFAF5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912779-FE14-F046-78C8-2F230D73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Good Coverage Area Band41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5D66F-1DDE-C860-144C-D8778D02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6782"/>
            <a:ext cx="8229600" cy="452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452011"/>
      </p:ext>
    </p:extLst>
  </p:cSld>
  <p:clrMapOvr>
    <a:masterClrMapping/>
  </p:clrMapOvr>
  <p:transition>
    <p:whee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84F769-56E2-AA1F-8D84-A557D3114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19A2E-A289-667F-340B-B08761AB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CA cell to non CA cell : B (5) to B (40) + B (5)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to MBP Main Gate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41F1F-01AD-A07A-FE36-A661C4F5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819445"/>
      </p:ext>
    </p:extLst>
  </p:cSld>
  <p:clrMapOvr>
    <a:masterClrMapping/>
  </p:clrMapOvr>
  <p:transition>
    <p:whee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8A2E2-7A52-94DF-6E35-A6D6D0FD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C2AEC-B5D2-5DFC-FC83-B99CFB01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5G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Backside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inorbit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Mall (Vashi)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NSA N78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 NARFCN: 636672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3F927-32A3-5D2D-65E0-E9DA90769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733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402909"/>
      </p:ext>
    </p:extLst>
  </p:cSld>
  <p:clrMapOvr>
    <a:masterClrMapping/>
  </p:clrMapOvr>
  <p:transition>
    <p:whee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8FD89-0768-49A7-A548-09B1434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Long call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Thane-Belapur Highway &gt;&gt;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Vashi &gt;&gt; Blue Diamond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77FCB-D684-F321-DBDE-F8A01780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6A309-0FB4-CB80-A7DD-ADC8C1B1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40340"/>
      </p:ext>
    </p:extLst>
  </p:cSld>
  <p:clrMapOvr>
    <a:masterClrMapping/>
  </p:clrMapOvr>
  <p:transition>
    <p:whee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E6A90-1A69-DAED-8963-57200B388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784E7F-6C39-225D-4A01-42232A34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Jio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D1129-6319-F53C-6371-98691E27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396796"/>
      </p:ext>
    </p:extLst>
  </p:cSld>
  <p:clrMapOvr>
    <a:masterClrMapping/>
  </p:clrMapOvr>
  <p:transition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03BAD-BB5A-4290-9550-8E08B50D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 Of Service Location for JIO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&gt;&gt; B2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176DF6-8638-60D7-5BE3-15C81C4C5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A4F9F-DD4C-649E-5BB7-CCB39160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381524"/>
      </p:ext>
    </p:extLst>
  </p:cSld>
  <p:clrMapOvr>
    <a:masterClrMapping/>
  </p:clrMapOvr>
  <p:transition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55283-B6B5-41B8-BACB-29736BCF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Between High Buildings for JIO/Airtel/Vi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Ghansoli City &gt;&gt; Ghansoli drive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5DE86-0144-FDB9-037F-55FA017F2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4C0DE-C8D5-6294-C10D-16D74652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23732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DATTA MANDIR &gt;&gt; SERVICE ROAD &gt;&gt; GHANSOLI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3A6627-ED4B-2CF0-55F1-9576B06B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C8564-2408-A7FE-39DE-93EA23FE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1" y="1489604"/>
            <a:ext cx="8229600" cy="4580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24C228-6A31-15AE-E692-A04FD470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279A89-8253-14FC-20C4-998047E9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Weak Coverage Area Band 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6FA8E-034A-4D4A-E83F-CE23544B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167051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A6C9D-8EC3-4552-BC1E-678E983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39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Weak Coverage Area Band 41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AD53A-D176-596D-8512-F33C824D2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CE9B5-275D-6866-22FB-7B55D16D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139466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13434"/>
            <a:ext cx="8229600" cy="9105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4G VoLTE operator CA to non CA HO 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(B3+B41_CA to B41_Non 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 &gt;&gt; VASHI</a:t>
            </a:r>
            <a:endParaRPr lang="en-IN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244566"/>
            <a:ext cx="550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IN" sz="1600" dirty="0">
                <a:solidFill>
                  <a:srgbClr val="000000"/>
                </a:solidFill>
                <a:latin typeface="Calibri"/>
              </a:rPr>
              <a:t>EC:2</a:t>
            </a:r>
            <a:endParaRPr lang="en-IN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3DCF0-6147-FC94-E3BA-FA661997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8858250" cy="414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001633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CE769-E489-4E6D-846C-E1D41411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01025" cy="1676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4G VoLTE operator non CA to CA_HO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(B41_non CA to B3+B1+B8_CA)</a:t>
            </a:r>
            <a:b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 &gt;&gt; VASHI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3E77-0D4C-D125-1384-0E3C0303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3FA4F-6CE9-D500-85E5-765D1F34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481138"/>
            <a:ext cx="8201025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060061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1569</TotalTime>
  <Words>999</Words>
  <Application>Microsoft Office PowerPoint</Application>
  <PresentationFormat>On-screen Show (4:3)</PresentationFormat>
  <Paragraphs>51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Cambria</vt:lpstr>
      <vt:lpstr>Google Sans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Drive Route</vt:lpstr>
      <vt:lpstr>VI 4G VoLTE Good Coverage Area Band3 Route &gt;&gt; MBP &gt;&gt; VASHI &gt;&gt; BLUE DIAMOND &gt;&gt; NEAR TREE HOUSE NURSERY</vt:lpstr>
      <vt:lpstr>VI 4G VoLTE Good Coverage Area Band41 Route &gt;&gt; MBP &gt;&gt; VASHI &gt;&gt; BLUE DIAMOND &gt;&gt; NEAR TREE HOUSE NURSERY</vt:lpstr>
      <vt:lpstr>VI 4G VoLTE Mix Coverage Area Route &gt;&gt; MBP &gt;&gt; DATTA MANDIR &gt;&gt; SERVICE ROAD &gt;&gt; GHANSOLI </vt:lpstr>
      <vt:lpstr>VI 4G VoLTE Weak Coverage Area Band 3 Route &gt;&gt; GHANSOLI SECTOR 4 &gt;&gt; GAGANGIRI MAHARAJ MARG &gt;&gt; CIDCO COMPLEX</vt:lpstr>
      <vt:lpstr>VI 4G VoLTE Weak Coverage Area Band 41 Route &gt;&gt; GHANSOLI SECTOR 4 &gt;&gt; GAGANGIRI MAHARAJ MARG &gt;&gt; CIDCO COMPLEX</vt:lpstr>
      <vt:lpstr>VI 4G VoLTE operator CA to non CA HO  (B3+B41_CA to B41_Non CA) Route &gt;&gt; MBP &gt;&gt; RELIANCE HOSPITAL &gt;&gt; TURBHE &gt;&gt; VASHI</vt:lpstr>
      <vt:lpstr>VI 4G VoLTE operator non CA to CA_HO  (B41_non CA to B3+B1+B8_CA) Route &gt;&gt; MBP &gt;&gt; RELIANCE HOSPITAL &gt;&gt; TURBHE &gt;&gt; VASHI</vt:lpstr>
      <vt:lpstr>VI 4G Volte operator 3CA (B3+B1+B41) Route &gt;&gt; MBP &gt;&gt; RELIANCE HOSPITAL &gt;&gt; TURBHE</vt:lpstr>
      <vt:lpstr>Band HO from B41 to B3 for VI 4G VoLTE operator Route &gt;&gt; VASHI &gt;&gt; SECTOR 15 &gt;&gt; HDFC BANK &gt;&gt; KOPAR KHAIRANE</vt:lpstr>
      <vt:lpstr>Band HO from B3 to B41 for VI 4G VoLTE operator Route &gt;&gt; GHANSOLI SECTOR 4 &gt;&gt; GAGANGIRI MAHARAJ MARG &gt;&gt; CIDCO COMPLEX</vt:lpstr>
      <vt:lpstr>SRVCC VI 4G VoLTE to VI 2G RAT  during ongoing MO call Route &gt;&gt; Ghansoli Drive</vt:lpstr>
      <vt:lpstr>Crowded Area for VI Route &gt;&gt; MBP &gt;&gt; APMC Market</vt:lpstr>
      <vt:lpstr>Mix Coverage &amp; Different band Route for long                                                    call for VI 4G VoLTE operator ROUTE &gt;&gt; MBP &gt;&gt; GHANSOLI &gt;&gt; GHANSOLI CITY &gt;&gt; TURBHE &gt;&gt; VASHI &gt;&gt; BLUE DIAMOND &gt;&gt; VASHI CITY &gt;&gt; GHANSOLI DRIVE &gt;&gt; MBP</vt:lpstr>
      <vt:lpstr>Airtel 4G VoLTE Good Coverage Area Band3 Route &gt;&gt; MBP &gt;&gt; VASHI &gt;&gt; BLUE DIAMOND &gt;&gt; NEAR TREE HOUSE NURSERY </vt:lpstr>
      <vt:lpstr>Airtel 4G VoLTE Mix Coverage Area  Route &gt;&gt; MBP &gt;&gt; VASHI &gt;&gt; BLUE DIAMOND</vt:lpstr>
      <vt:lpstr>Airtel 4G VoLTE Weak Coverage Area Band3 Route &gt;&gt; MBP &gt;&gt; VASHI &gt;&gt; BLUE DIAMOND &gt;&gt; NEAR PLOT 7-15</vt:lpstr>
      <vt:lpstr>Airtel 4G VoLTE Good Coverage Area Band 40 Route &gt;&gt; MBP &gt;&gt; VASHI &gt;&gt; BLUE DIAMOND &gt;&gt; NEAR TREE HOUSE NURSERY </vt:lpstr>
      <vt:lpstr>Airtel 4G Volte operator Weak Coverage Area Band 40 Route &gt;&gt; MBP &gt;&gt; VASHI &gt;&gt; BLUE DIAMOND &gt;&gt; NEAR PLOT 7-15</vt:lpstr>
      <vt:lpstr>Airtel 4G Volte Operator Band Handover (B3 – B40) Route &gt;&gt; Near St. Xaviers Airoli &gt;&gt; Subway sector 5 Airoli</vt:lpstr>
      <vt:lpstr>Airtel 4G VoLTE Band Handover B40 to B3 Route &gt;&gt; Turbhe &gt;&gt; Palm Beach Road</vt:lpstr>
      <vt:lpstr>Airtel 4G Volte Operator Non CA B3 to CA (B40 + B40) Handover Route &gt;&gt; Near Radha Krishna temple &gt;&gt; Rabale railway station</vt:lpstr>
      <vt:lpstr>Airtel 4G Volte operator CA (B40+B40) to Non CA B40 Route &gt;&gt; Near SECTOR 26 &gt;&gt; SECTOR 30 GHANSOLI via Thane - Belapur Highway</vt:lpstr>
      <vt:lpstr>Airtel 4G Volte operator CA to CA Handover(B3+B40) to (B40+B40) Route &gt;&gt; Reliance hospital &gt;&gt; Service road</vt:lpstr>
      <vt:lpstr>  Airtel 4G Volte operator CA to CA Handover(B40+B40) to (B3+B40) Route &gt;&gt; NESCO (GATE 2) Goregaon East &gt;&gt; Lodha Fiorenza (Goregaon East) </vt:lpstr>
      <vt:lpstr>Airtel 4G Volte operator 3CA (B3+B40+B40) Route &gt;&gt; RCP &gt;&gt; Near Nocil naka ground Ghansoli</vt:lpstr>
      <vt:lpstr>Airtel 4G Volte operator 3CA (B3+B40+B40) Route &gt;&gt; RCP &gt;&gt; TURBHE FLYOVER &gt;&gt; VASHI</vt:lpstr>
      <vt:lpstr>Airtel 4G VOLTE Long Call Drive Route Route &gt;&gt; MBP &gt;&gt; Thane-Belapur Highway &gt;&gt; Turbhe &gt;&gt; Vashi &gt;&gt; Blue Diamond.</vt:lpstr>
      <vt:lpstr>Crowded Area for Airtel Route &gt;&gt; MBP &gt;&gt; APMC Market </vt:lpstr>
      <vt:lpstr>JIO Operator Good coverage Band 5 Route &gt;&gt; Vashi Blue Diamond</vt:lpstr>
      <vt:lpstr>JIO Operator Mix Coverage Route &gt;&gt; Mamura &gt;&gt; Fortis Hospital &gt;&gt; Sector 62 circle</vt:lpstr>
      <vt:lpstr>JIO Operator Weak coverage Band 40 Route &gt;&gt; Parmarth Niketan Marg, Juhu Nagar, Sector 29, Vashi</vt:lpstr>
      <vt:lpstr>JIO Operator Band Ho from  Band 3 to Band 40  Route &gt;&gt; MBP Main Gate &gt;&gt; Rupa Solitaire</vt:lpstr>
      <vt:lpstr>JIO Operator Band HO from Band 3 to band 5  Route &gt;&gt; GHANSOLI SECTOR 4 &gt;&gt; GAGANGIRI MAHARAJ MARG</vt:lpstr>
      <vt:lpstr>JIO Operator Band HO from Band 5 to Band 40  Route &gt;&gt; Rupa Solitaire &gt;&gt; MBP Main Gate</vt:lpstr>
      <vt:lpstr>JIO Handover from CA cell to CA cell : 2CA_Band 5 + Band 40 to Band 40 + Band 40  Route &gt;&gt; Ghansoli flyover &gt;&gt; kopar khairane</vt:lpstr>
      <vt:lpstr>JIO : 3CA_B5+B40+B40  Location &gt;&gt; Near Oriental Institute of management sector 12</vt:lpstr>
      <vt:lpstr>JIO Operator: Non CA cell to CA cell : B (40) to B (40) + B (40) Route &gt;&gt;Near MBP Main Gate</vt:lpstr>
      <vt:lpstr>JIO Operator: CA cell to non CA cell : B (5) to B (40) + B (5) Route &gt;&gt; Rupa solitaire to MBP Main Gate</vt:lpstr>
      <vt:lpstr>JIO Operator: 5G Route: Backside inorbit Mall (Vashi) BAND: NSA N78 NR NARFCN: 636672</vt:lpstr>
      <vt:lpstr>JIO Long call  Route &gt;&gt; MBP &gt;&gt; Thane-Belapur Highway &gt;&gt; Turbhe &gt;&gt; Vashi &gt;&gt; Blue Diamond</vt:lpstr>
      <vt:lpstr>Crowded Area for Jio Route &gt;&gt; MBP &gt;&gt; APMC Market</vt:lpstr>
      <vt:lpstr>Out Of Service Location for JIO operator Route &gt;&gt; Rupa Solitaire &gt;&gt; B2</vt:lpstr>
      <vt:lpstr>Between High Buildings for JIO/Airtel/Vi Route &gt;&gt; MBP &gt;&gt; Ghansoli City &gt;&gt; Ghansoli drive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Shilpa Abhinav  Bhagat</cp:lastModifiedBy>
  <cp:revision>996</cp:revision>
  <dcterms:created xsi:type="dcterms:W3CDTF">2007-12-16T16:40:02Z</dcterms:created>
  <dcterms:modified xsi:type="dcterms:W3CDTF">2022-06-14T05:56:47Z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