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7"/>
  </p:notesMasterIdLst>
  <p:handoutMasterIdLst>
    <p:handoutMasterId r:id="rId18"/>
  </p:handoutMasterIdLst>
  <p:sldIdLst>
    <p:sldId id="343" r:id="rId2"/>
    <p:sldId id="456" r:id="rId3"/>
    <p:sldId id="405" r:id="rId4"/>
    <p:sldId id="425" r:id="rId5"/>
    <p:sldId id="530" r:id="rId6"/>
    <p:sldId id="488" r:id="rId7"/>
    <p:sldId id="426" r:id="rId8"/>
    <p:sldId id="531" r:id="rId9"/>
    <p:sldId id="490" r:id="rId10"/>
    <p:sldId id="532" r:id="rId11"/>
    <p:sldId id="536" r:id="rId12"/>
    <p:sldId id="533" r:id="rId13"/>
    <p:sldId id="534" r:id="rId14"/>
    <p:sldId id="535" r:id="rId15"/>
    <p:sldId id="423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108" d="100"/>
          <a:sy n="108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Jio 5G Good Coverage Area 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(B3+</a:t>
            </a:r>
            <a:r>
              <a:rPr lang="en-US" sz="2400" dirty="0">
                <a:solidFill>
                  <a:schemeClr val="tx1"/>
                </a:solidFill>
              </a:rPr>
              <a:t>N78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),RSRP=-83db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Vashi Fortis Hospital</a:t>
            </a: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D9789-3A05-C77C-E12C-539ACE8D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153400" cy="4453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667413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4AD4D-A3D1-E7EB-72AF-9A7EA447F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286000"/>
            <a:ext cx="6553200" cy="41719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09A4DA-2CFE-65BC-72C6-D18EAE92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Jio 5G </a:t>
            </a:r>
            <a:r>
              <a:rPr lang="en-US" sz="2800" dirty="0" err="1">
                <a:solidFill>
                  <a:schemeClr val="tx1"/>
                </a:solidFill>
              </a:rPr>
              <a:t>VoNR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Coverage Area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N78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),RSRP=-72db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Fortis Hospital Vashi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Lat Long :- 72.999927 19.088210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5893370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48EE5A-9006-3D08-2E81-EC806798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153399" cy="4453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Airtel 5G Good Coverage Area (B8+N78),RSRP=-80db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Blue Dimond Vashi</a:t>
            </a: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655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B055B-D549-3218-769B-8DDCD1AA9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600200"/>
            <a:ext cx="8153398" cy="4453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VI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n-US" sz="24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 Good Coverage Area (B3/B8/B1)RSRP=-82db</a:t>
            </a:r>
            <a:br>
              <a:rPr lang="en-US" sz="24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Blue Dimond Vashi</a:t>
            </a:r>
          </a:p>
        </p:txBody>
      </p:sp>
    </p:spTree>
    <p:extLst>
      <p:ext uri="{BB962C8B-B14F-4D97-AF65-F5344CB8AC3E}">
        <p14:creationId xmlns:p14="http://schemas.microsoft.com/office/powerpoint/2010/main" val="3834520980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BE1A9-389C-2024-B03D-5F3AF5A6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0"/>
            <a:ext cx="8153398" cy="443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SRVCC 4G to 3G  location  for VI </a:t>
            </a:r>
            <a:br>
              <a:rPr lang="en-I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Ghansoli Drive(Palm beach)</a:t>
            </a:r>
            <a:endParaRPr lang="en-US" sz="2400" b="1" kern="1200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451574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Mumbai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12503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Mumbai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GMT+5:30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818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JIO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Airtel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VI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19145"/>
              </p:ext>
            </p:extLst>
          </p:nvPr>
        </p:nvGraphicFramePr>
        <p:xfrm>
          <a:off x="990600" y="2766482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N78/N28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B3/B5/B40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35526"/>
              </p:ext>
            </p:extLst>
          </p:nvPr>
        </p:nvGraphicFramePr>
        <p:xfrm>
          <a:off x="5014912" y="2776007"/>
          <a:ext cx="3898900" cy="130492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Airtel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B1/B3/B8/B40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900/1800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41745"/>
              </p:ext>
            </p:extLst>
          </p:nvPr>
        </p:nvGraphicFramePr>
        <p:xfrm>
          <a:off x="2774951" y="4240611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B1/B3/B8/B41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900/1800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Operator </a:t>
            </a:r>
            <a:br>
              <a:rPr lang="en-US" dirty="0"/>
            </a:br>
            <a:r>
              <a:rPr lang="en-US" dirty="0"/>
              <a:t>JIO/Airtel/VI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24/06/2023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EFB57-2DE1-AB6C-6DF5-4B255A0B7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4096322" cy="1514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F7AF8-5D58-970C-A8D2-0E8D281C6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789" y="1195384"/>
            <a:ext cx="4277322" cy="1562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001D2F-4323-F7DA-9007-BDB195D9A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561" y="3390682"/>
            <a:ext cx="4315427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Which include 5G also.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21A55D-E4B9-C5F7-3998-B9943233A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856820"/>
            <a:ext cx="2209801" cy="3858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F9A5F4-D82D-CF54-40CD-2C9E6083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1856820"/>
            <a:ext cx="2438400" cy="3858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D40D6A-849D-C7B4-C168-06E66DA49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441" y="1856820"/>
            <a:ext cx="2275959" cy="3858179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A7DDB0-CDC2-3543-ADDF-D2B3576E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" y="1676400"/>
            <a:ext cx="2795954" cy="40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7C705F-EACD-3B15-668A-C7680D4B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296" y="1676400"/>
            <a:ext cx="2795954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93BD7-EC7F-964F-3BC8-BB6F85998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250" y="1676400"/>
            <a:ext cx="279595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mobility.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600EAE-D3D3-F9A5-CB86-5DAB6BF7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" y="1131613"/>
            <a:ext cx="2795996" cy="46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37F17-27FA-1CE5-01E9-005D65777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816" y="1131613"/>
            <a:ext cx="3008184" cy="4659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CEC1E-E302-D0F7-8810-D49CD9D99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753" y="1131613"/>
            <a:ext cx="2940063" cy="45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693</TotalTime>
  <Words>297</Words>
  <Application>Microsoft Office PowerPoint</Application>
  <PresentationFormat>On-screen Show (4:3)</PresentationFormat>
  <Paragraphs>96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 </vt:lpstr>
      <vt:lpstr>Drive Route operator </vt:lpstr>
      <vt:lpstr>   Operator  JIO/Airtel/VI</vt:lpstr>
      <vt:lpstr>PowerPoint Presentation</vt:lpstr>
      <vt:lpstr>PowerPoint Presentation</vt:lpstr>
      <vt:lpstr>( Mixed Mobility Area) screenshots </vt:lpstr>
      <vt:lpstr>  ( Drive Route covered during mobility. )    </vt:lpstr>
      <vt:lpstr>Jio 5G Good Coverage Area  (B3+N78),RSRP=-83db, Vashi Fortis Hospital</vt:lpstr>
      <vt:lpstr>Jio 5G VoNR Coverage Area  (N78),RSRP=-72db, Fortis Hospital Vashi Lat Long :- 72.999927 19.088210 </vt:lpstr>
      <vt:lpstr>Airtel 5G Good Coverage Area (B8+N78),RSRP=-80db Blue Dimond Vashi</vt:lpstr>
      <vt:lpstr>VI 4G Good Coverage Area (B3/B8/B1)RSRP=-82db Blue Dimond Vashi</vt:lpstr>
      <vt:lpstr>SRVCC 4G to 3G  location  for VI  Ghansoli Drive(Palm beach)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Manoj Kumar</cp:lastModifiedBy>
  <cp:revision>891</cp:revision>
  <dcterms:created xsi:type="dcterms:W3CDTF">2007-12-16T16:40:02Z</dcterms:created>
  <dcterms:modified xsi:type="dcterms:W3CDTF">2023-06-24T07:27:00Z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