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4"/>
  </p:sldMasterIdLst>
  <p:notesMasterIdLst>
    <p:notesMasterId r:id="rId11"/>
  </p:notesMasterIdLst>
  <p:handoutMasterIdLst>
    <p:handoutMasterId r:id="rId12"/>
  </p:handoutMasterIdLst>
  <p:sldIdLst>
    <p:sldId id="343" r:id="rId5"/>
    <p:sldId id="456" r:id="rId6"/>
    <p:sldId id="549" r:id="rId7"/>
    <p:sldId id="550" r:id="rId8"/>
    <p:sldId id="531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83" d="100"/>
          <a:sy n="83" d="100"/>
        </p:scale>
        <p:origin x="16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Lucknow/India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78411"/>
              </p:ext>
            </p:extLst>
          </p:nvPr>
        </p:nvGraphicFramePr>
        <p:xfrm>
          <a:off x="381000" y="2209799"/>
          <a:ext cx="8382000" cy="257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56938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75918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Band 1 (FDD-2100), Band 8., Band 3 (FDD-1800), Band 40 (TDD-2300), N78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759182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Band 3 (FDD-1800),Band 5(FDD-2100) Band 40 (TDD-2300),N78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4645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Band 3 (FDD-1800), Band 8 (FDD-2900), Band 41(TDD-2500)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NSA Airtel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24A67-0FAD-5899-B2D5-70F007F9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3808"/>
            <a:ext cx="8077200" cy="46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0530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SA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Loc: </a:t>
            </a: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T/G-6/6 DLF City Centre, Vibhuti Khand, Gomti Nagar, Lucknow, Uttar Pradesh 226010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A0C2-A72C-7944-3BFB-7C4BF13B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5058481" cy="4144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41A89-F398-7CC4-B801-A1117B49B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199"/>
            <a:ext cx="3038899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93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1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LTE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Loc: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Lat: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26.862659</a:t>
            </a:r>
            <a:b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Long.:81.024132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C6DB9-58DE-A03B-EC65-370C2FCE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" y="1524001"/>
            <a:ext cx="44958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61909-D75F-C1D6-56CF-DA8BA785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1"/>
            <a:ext cx="44957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0FCA1CC361A4BB73C52E2624D8C56" ma:contentTypeVersion="8" ma:contentTypeDescription="Create a new document." ma:contentTypeScope="" ma:versionID="9355547629858221055f2ba2c931f165">
  <xsd:schema xmlns:xsd="http://www.w3.org/2001/XMLSchema" xmlns:xs="http://www.w3.org/2001/XMLSchema" xmlns:p="http://schemas.microsoft.com/office/2006/metadata/properties" xmlns:ns3="b6b61c67-25f4-4c81-9cae-1d1f48e869bc" xmlns:ns4="e48df605-f8ab-483e-9934-93d090edddc2" targetNamespace="http://schemas.microsoft.com/office/2006/metadata/properties" ma:root="true" ma:fieldsID="2f6632edfd504bc082d96382098bda75" ns3:_="" ns4:_="">
    <xsd:import namespace="b6b61c67-25f4-4c81-9cae-1d1f48e869bc"/>
    <xsd:import namespace="e48df605-f8ab-483e-9934-93d090eddd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c67-25f4-4c81-9cae-1d1f48e86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df605-f8ab-483e-9934-93d090edd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b61c67-25f4-4c81-9cae-1d1f48e869bc" xsi:nil="true"/>
  </documentManagement>
</p:properties>
</file>

<file path=customXml/itemProps1.xml><?xml version="1.0" encoding="utf-8"?>
<ds:datastoreItem xmlns:ds="http://schemas.openxmlformats.org/officeDocument/2006/customXml" ds:itemID="{725E16B3-EAE8-4560-BC13-65CBB299B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c67-25f4-4c81-9cae-1d1f48e869bc"/>
    <ds:schemaRef ds:uri="e48df605-f8ab-483e-9934-93d090edd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0668C-6513-42CE-ABA8-EBDA7AE39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B90C5-8A11-40B6-9A50-D9293807D63E}">
  <ds:schemaRefs>
    <ds:schemaRef ds:uri="http://schemas.microsoft.com/office/2006/documentManagement/types"/>
    <ds:schemaRef ds:uri="http://purl.org/dc/dcmitype/"/>
    <ds:schemaRef ds:uri="b6b61c67-25f4-4c81-9cae-1d1f48e869bc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48df605-f8ab-483e-9934-93d090edddc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5564</TotalTime>
  <Words>170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VI LTE   Loc:  Lat:26.862659 Long.:81.024132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Shivani Singh</cp:lastModifiedBy>
  <cp:revision>907</cp:revision>
  <dcterms:created xsi:type="dcterms:W3CDTF">2007-12-16T16:40:02Z</dcterms:created>
  <dcterms:modified xsi:type="dcterms:W3CDTF">2023-09-28T10:06:45Z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  <property fmtid="{D5CDD505-2E9C-101B-9397-08002B2CF9AE}" pid="4" name="ContentTypeId">
    <vt:lpwstr>0x010100B410FCA1CC361A4BB73C52E2624D8C56</vt:lpwstr>
  </property>
</Properties>
</file>