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3"/>
  </p:notesMasterIdLst>
  <p:handoutMasterIdLst>
    <p:handoutMasterId r:id="rId14"/>
  </p:handoutMasterIdLst>
  <p:sldIdLst>
    <p:sldId id="343" r:id="rId2"/>
    <p:sldId id="456" r:id="rId3"/>
    <p:sldId id="547" r:id="rId4"/>
    <p:sldId id="543" r:id="rId5"/>
    <p:sldId id="548" r:id="rId6"/>
    <p:sldId id="549" r:id="rId7"/>
    <p:sldId id="550" r:id="rId8"/>
    <p:sldId id="551" r:id="rId9"/>
    <p:sldId id="531" r:id="rId10"/>
    <p:sldId id="552" r:id="rId11"/>
    <p:sldId id="423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83" d="100"/>
          <a:sy n="83" d="100"/>
        </p:scale>
        <p:origin x="16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 Good Cell Area: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Anis Gym,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Bankapur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chowk, PB Rd, near Ashray Hotel,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Yallapur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Oni,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Basavanna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Nagar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Hubballi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Karnataka 580020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F5293-0DF1-51ED-DC50-40EEC3089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8" y="1752600"/>
            <a:ext cx="869206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8941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Hubbali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91878"/>
              </p:ext>
            </p:extLst>
          </p:nvPr>
        </p:nvGraphicFramePr>
        <p:xfrm>
          <a:off x="304800" y="1905000"/>
          <a:ext cx="8534400" cy="3962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15920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1301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1225298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1 (FDD-2100) Band 3 (FDD-1800),Band 8(FDD-390) Band 40 (TDD-2300);N78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2G/4G/5G/VoLTE/VoWiFi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17347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Band 3 (FDD-1800),Band 5(FDD-2100) Band 40 (TDD-2300);N78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162892">
                <a:tc row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735179">
                <a:tc vMerge="1">
                  <a:txBody>
                    <a:bodyPr/>
                    <a:lstStyle/>
                    <a:p>
                      <a:pPr algn="ctr"/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Band 3 (FDD-1800), Band 8 (FDD-2900), Band 41(TDD-2500)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2G/4G/VoLTE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49274"/>
                  </a:ext>
                </a:extLst>
              </a:tr>
              <a:tr h="408675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3EB73-54F6-E679-E6D8-94872EB4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1"/>
            <a:ext cx="8153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91E0C-C284-C4DB-4A96-6E02A832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534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(N78) to LTE Handover ,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Rjio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Location: 01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AAFDFA-8DFC-4B63-25DB-142FE3CC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7772400" cy="41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911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(N78) to LTE Handover ,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Rjio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Location: 02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11BBC-330F-2834-EAFC-365B1C2C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88532"/>
            <a:ext cx="8153400" cy="42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39002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(N78) to LTE Handover ,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Rjio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Location: 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E0D42-EA8F-0BA2-2643-2E0ECD67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96248"/>
            <a:ext cx="838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4307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2400" y="533400"/>
            <a:ext cx="5531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(N78) FAR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CELL,Rjio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Location: </a:t>
            </a:r>
            <a:r>
              <a:rPr lang="en-IN" sz="1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Pinto Rd, Deshpande Nagar, </a:t>
            </a:r>
            <a:r>
              <a:rPr lang="en-IN" sz="14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Hubballi</a:t>
            </a:r>
            <a:r>
              <a:rPr lang="en-IN" sz="1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Karnataka 580020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695FB-B1B6-3648-B634-1D6522C5E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490129"/>
            <a:ext cx="7920789" cy="45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27914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Airtel 2G-4G HO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921F0-E10A-C599-0ACA-ECFFBDABE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7405"/>
            <a:ext cx="7777397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2538</TotalTime>
  <Words>234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Airtel 2G-4G HO </vt:lpstr>
      <vt:lpstr>VI Good Cell Area: Anis Gym, Bankapur chowk, PB Rd, near Ashray Hotel, Yallapur Oni, Basavanna Nagar, Hubballi, Karnataka 580020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Shivani Singh</cp:lastModifiedBy>
  <cp:revision>909</cp:revision>
  <dcterms:created xsi:type="dcterms:W3CDTF">2007-12-16T16:40:02Z</dcterms:created>
  <dcterms:modified xsi:type="dcterms:W3CDTF">2023-08-22T07:14:16Z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