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2"/>
  </p:notesMasterIdLst>
  <p:handoutMasterIdLst>
    <p:handoutMasterId r:id="rId13"/>
  </p:handoutMasterIdLst>
  <p:sldIdLst>
    <p:sldId id="343" r:id="rId2"/>
    <p:sldId id="456" r:id="rId3"/>
    <p:sldId id="543" r:id="rId4"/>
    <p:sldId id="547" r:id="rId5"/>
    <p:sldId id="488" r:id="rId6"/>
    <p:sldId id="536" r:id="rId7"/>
    <p:sldId id="542" r:id="rId8"/>
    <p:sldId id="426" r:id="rId9"/>
    <p:sldId id="531" r:id="rId10"/>
    <p:sldId id="423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75" d="100"/>
          <a:sy n="75" d="100"/>
        </p:scale>
        <p:origin x="161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Lucknow/India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93013"/>
              </p:ext>
            </p:extLst>
          </p:nvPr>
        </p:nvGraphicFramePr>
        <p:xfrm>
          <a:off x="0" y="1940737"/>
          <a:ext cx="8763000" cy="318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B41/N78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AIRTEL 5G Near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26.837320° N,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.920566°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79D29-5CE4-95F4-C3E0-672681196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3058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26.850481 &amp; Long. 80.930796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Kesar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ganj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E900B-667E-328F-CBA8-459074FD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2482851"/>
            <a:ext cx="8382000" cy="42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JIO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26.770726 &amp; Long. 80.878318 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Amausi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Metro Station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82906-A8C4-A208-6259-1C8D0855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00845"/>
            <a:ext cx="815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838200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26.843333 &amp; Long. 80.942615 </a:t>
            </a:r>
            <a:br>
              <a:rPr lang="en-IN" sz="2000" dirty="0"/>
            </a:br>
            <a:br>
              <a:rPr lang="en-IN" sz="2000" dirty="0"/>
            </a:b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63769" y="452735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JIO Near Cell NR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396C3-8E49-F4F4-1DF5-A32AB969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" y="1905000"/>
            <a:ext cx="8382000" cy="41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19B3B-7449-43D3-53AD-2F1A22CA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5" y="1066800"/>
            <a:ext cx="6553200" cy="1033462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26.838160° N, Long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.924061° 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 Near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BansMandi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Chauraha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E6A6CD-AE08-750A-2D63-DA7A5281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82" y="233362"/>
            <a:ext cx="43434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LTE Near Cell 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3EC4F-4B66-7410-01CC-CA90B67B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14601"/>
            <a:ext cx="8001000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27359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8A25FE-A221-0319-36E5-32785E63DC1A}"/>
              </a:ext>
            </a:extLst>
          </p:cNvPr>
          <p:cNvSpPr txBox="1"/>
          <p:nvPr/>
        </p:nvSpPr>
        <p:spPr>
          <a:xfrm>
            <a:off x="228600" y="369556"/>
            <a:ext cx="4579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CA Jio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24E58-B0E0-5BE9-4528-8501FD5BB3C9}"/>
              </a:ext>
            </a:extLst>
          </p:cNvPr>
          <p:cNvSpPr txBox="1"/>
          <p:nvPr/>
        </p:nvSpPr>
        <p:spPr>
          <a:xfrm>
            <a:off x="228600" y="826532"/>
            <a:ext cx="495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26.871075 &amp; Long. 81.014360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Vibhuti Khand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8210D-C3AB-0AC3-340C-34E0B1DB7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2610"/>
            <a:ext cx="8229600" cy="4095658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3BE5B-8B8F-7FF5-48B3-3AD65426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42803"/>
            <a:ext cx="47339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1445</TotalTime>
  <Words>242</Words>
  <Application>Microsoft Office PowerPoint</Application>
  <PresentationFormat>On-screen Show (4:3)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 LTE Near Cell </vt:lpstr>
      <vt:lpstr>PowerPoint Presentation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Rahul Kadam</cp:lastModifiedBy>
  <cp:revision>908</cp:revision>
  <dcterms:created xsi:type="dcterms:W3CDTF">2007-12-16T16:40:02Z</dcterms:created>
  <dcterms:modified xsi:type="dcterms:W3CDTF">2024-12-12T01:56:44Z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