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8" r:id="rId1"/>
  </p:sldMasterIdLst>
  <p:notesMasterIdLst>
    <p:notesMasterId r:id="rId8"/>
  </p:notesMasterIdLst>
  <p:handoutMasterIdLst>
    <p:handoutMasterId r:id="rId9"/>
  </p:handoutMasterIdLst>
  <p:sldIdLst>
    <p:sldId id="343" r:id="rId2"/>
    <p:sldId id="456" r:id="rId3"/>
    <p:sldId id="543" r:id="rId4"/>
    <p:sldId id="547" r:id="rId5"/>
    <p:sldId id="531" r:id="rId6"/>
    <p:sldId id="423" r:id="rId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0917"/>
    <a:srgbClr val="9CBD26"/>
    <a:srgbClr val="464AB3"/>
    <a:srgbClr val="DCB328"/>
    <a:srgbClr val="BBBCBA"/>
    <a:srgbClr val="BCBCBC"/>
    <a:srgbClr val="05A2E6"/>
    <a:srgbClr val="A04B9F"/>
    <a:srgbClr val="006F6C"/>
    <a:srgbClr val="1979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9" autoAdjust="0"/>
    <p:restoredTop sz="94533" autoAdjust="0"/>
  </p:normalViewPr>
  <p:slideViewPr>
    <p:cSldViewPr>
      <p:cViewPr varScale="1">
        <p:scale>
          <a:sx n="105" d="100"/>
          <a:sy n="105" d="100"/>
        </p:scale>
        <p:origin x="173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0CF4591-258B-4342-AF7E-FFFDBCCC3A8E}" type="datetimeFigureOut">
              <a:rPr lang="en-US"/>
              <a:pPr>
                <a:defRPr/>
              </a:pPr>
              <a:t>01-Jan-25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8212AE9-C339-4A59-A84B-59AC65068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6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2529304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E1CAF19C-EE0E-48EE-B6AA-454C66AF66BE}" type="datetimeFigureOut">
              <a:rPr lang="en-US"/>
              <a:pPr>
                <a:defRPr/>
              </a:pPr>
              <a:t>01-Jan-25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A2277685-14D2-4D37-9422-8E32D9FB4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2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1687544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04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4" descr="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5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D463E24-86A2-4270-96A6-002A083AA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A6000-92C3-4382-AE7C-CAEF63FE6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0E34C-4B11-4B81-B974-26E870CBA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497C9-781B-4B52-B3F8-162E806A6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0D3C94-B851-4B6E-B40D-5061259CF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667713-734E-4E09-8460-F85663CC87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82CB76-470D-42B2-AABA-1E3A3D57E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0F1541-EF90-4696-9A27-1F733DC57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A9D84-FC3E-4976-8DAB-8164F3E38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9B1BCB-74E9-4721-A0E0-13FFA1323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5A4848D-7419-4425-91F9-69D1A3604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36BBF65-8F27-4BBA-9A9F-29AE072AE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7" name="Picture 4" descr="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5" r:id="rId1"/>
    <p:sldLayoutId id="2147484380" r:id="rId2"/>
    <p:sldLayoutId id="2147484386" r:id="rId3"/>
    <p:sldLayoutId id="2147484387" r:id="rId4"/>
    <p:sldLayoutId id="2147484388" r:id="rId5"/>
    <p:sldLayoutId id="2147484389" r:id="rId6"/>
    <p:sldLayoutId id="2147484381" r:id="rId7"/>
    <p:sldLayoutId id="2147484390" r:id="rId8"/>
    <p:sldLayoutId id="2147484391" r:id="rId9"/>
    <p:sldLayoutId id="2147484382" r:id="rId10"/>
    <p:sldLayoutId id="2147484383" r:id="rId11"/>
  </p:sldLayoutIdLst>
  <p:transition>
    <p:wheel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quistech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ahoma" pitchFamily="34" charset="0"/>
              </a:rPr>
              <a:t>MARQUIS TECHNOLOGIES</a:t>
            </a:r>
            <a:b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imes New Roman" pitchFamily="18" charset="0"/>
              </a:rPr>
            </a:br>
            <a:br>
              <a:rPr lang="en-US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36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819400"/>
            <a:ext cx="7772400" cy="1200150"/>
          </a:xfrm>
        </p:spPr>
        <p:txBody>
          <a:bodyPr/>
          <a:lstStyle/>
          <a:p>
            <a:pPr marR="0" algn="ctr" eaLnBrk="1" hangingPunct="1"/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Drive Route</a:t>
            </a: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828800" y="5486400"/>
            <a:ext cx="259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br>
              <a:rPr lang="en-US" altLang="de-DE" sz="1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altLang="de-DE" sz="1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221" name="Picture 2" descr="C:\Documents and Settings\MT\Local Settings\Temporary Internet Files\Content.IE5\48WXOG2M\MC9004125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810000"/>
            <a:ext cx="1871663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7218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</a:rPr>
              <a:t>Delhi/India</a:t>
            </a:r>
            <a:endParaRPr lang="en-US" sz="2800" b="1" dirty="0">
              <a:solidFill>
                <a:schemeClr val="bg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7412" name="Rectangle 5"/>
          <p:cNvSpPr txBox="1">
            <a:spLocks noGrp="1" noChangeArrowheads="1"/>
          </p:cNvSpPr>
          <p:nvPr/>
        </p:nvSpPr>
        <p:spPr bwMode="auto">
          <a:xfrm>
            <a:off x="2514600" y="6208637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 dirty="0">
              <a:latin typeface="Calibri" pitchFamily="34" charset="0"/>
              <a:ea typeface="ヒラギノ角ゴ Pro W3" pitchFamily="124" charset="-128"/>
            </a:endParaRPr>
          </a:p>
        </p:txBody>
      </p:sp>
      <p:sp>
        <p:nvSpPr>
          <p:cNvPr id="17414" name="Rectangle 6"/>
          <p:cNvSpPr txBox="1">
            <a:spLocks noGrp="1" noChangeArrowheads="1"/>
          </p:cNvSpPr>
          <p:nvPr/>
        </p:nvSpPr>
        <p:spPr bwMode="auto">
          <a:xfrm>
            <a:off x="82296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AA968A7-A07E-6227-0B9A-79D6F348F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847485"/>
              </p:ext>
            </p:extLst>
          </p:nvPr>
        </p:nvGraphicFramePr>
        <p:xfrm>
          <a:off x="0" y="1940737"/>
          <a:ext cx="8763000" cy="31828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0500">
                  <a:extLst>
                    <a:ext uri="{9D8B030D-6E8A-4147-A177-3AD203B41FA5}">
                      <a16:colId xmlns:a16="http://schemas.microsoft.com/office/drawing/2014/main" val="2335907833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42350734"/>
                    </a:ext>
                  </a:extLst>
                </a:gridCol>
                <a:gridCol w="1241425">
                  <a:extLst>
                    <a:ext uri="{9D8B030D-6E8A-4147-A177-3AD203B41FA5}">
                      <a16:colId xmlns:a16="http://schemas.microsoft.com/office/drawing/2014/main" val="3153993978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2405858917"/>
                    </a:ext>
                  </a:extLst>
                </a:gridCol>
                <a:gridCol w="2994025">
                  <a:extLst>
                    <a:ext uri="{9D8B030D-6E8A-4147-A177-3AD203B41FA5}">
                      <a16:colId xmlns:a16="http://schemas.microsoft.com/office/drawing/2014/main" val="1680617047"/>
                    </a:ext>
                  </a:extLst>
                </a:gridCol>
              </a:tblGrid>
              <a:tr h="621964"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S. No.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Operator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Supported Bands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Supported Features by Network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8454129"/>
                  </a:ext>
                </a:extLst>
              </a:tr>
              <a:tr h="829286">
                <a:tc>
                  <a:txBody>
                    <a:bodyPr/>
                    <a:lstStyle/>
                    <a:p>
                      <a:pPr algn="ctr"/>
                      <a:r>
                        <a:rPr lang="en-IN" sz="20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Major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Airtel 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LTE FDD B1/B3/B8 &amp; TDD B40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VoWiFi/VoLTE/4G/2G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2115279"/>
                  </a:ext>
                </a:extLst>
              </a:tr>
              <a:tr h="829286">
                <a:tc>
                  <a:txBody>
                    <a:bodyPr/>
                    <a:lstStyle/>
                    <a:p>
                      <a:pPr algn="ctr"/>
                      <a:r>
                        <a:rPr lang="en-IN" sz="20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JIO 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LTE FDD B3/B5 &amp; TDD B40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VoWiFi/VoLTE/4G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111817"/>
                  </a:ext>
                </a:extLst>
              </a:tr>
              <a:tr h="421671">
                <a:tc>
                  <a:txBody>
                    <a:bodyPr/>
                    <a:lstStyle/>
                    <a:p>
                      <a:pPr algn="ctr"/>
                      <a:r>
                        <a:rPr lang="en-IN" sz="20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LTE FDD B3/B8 &amp; TDD B41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VoWiFi/VoLTE/4G/3G/2G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7140015"/>
                  </a:ext>
                </a:extLst>
              </a:tr>
              <a:tr h="414644">
                <a:tc>
                  <a:txBody>
                    <a:bodyPr/>
                    <a:lstStyle/>
                    <a:p>
                      <a:pPr algn="ctr"/>
                      <a:r>
                        <a:rPr lang="en-IN" sz="20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Minor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BSNL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LTE FDD B1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VoLTE/4G/3G/2G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652726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F43D3955-9BEA-448C-3F27-AB96FBB4A0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455150"/>
            <a:ext cx="84582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Operator Details: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 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6168081"/>
      </p:ext>
    </p:extLst>
  </p:cSld>
  <p:clrMapOvr>
    <a:masterClrMapping/>
  </p:clrMapOvr>
  <p:transition>
    <p:whee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3B17087-9966-BDB7-5F52-C974C4A1D099}"/>
              </a:ext>
            </a:extLst>
          </p:cNvPr>
          <p:cNvSpPr txBox="1"/>
          <p:nvPr/>
        </p:nvSpPr>
        <p:spPr>
          <a:xfrm>
            <a:off x="3517" y="605135"/>
            <a:ext cx="67020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dirty="0">
                <a:latin typeface="Calibri" panose="020F0502020204030204" pitchFamily="34" charset="0"/>
                <a:cs typeface="Calibri" panose="020F0502020204030204" pitchFamily="34" charset="0"/>
              </a:rPr>
              <a:t>AIRTEL 4G VOLTE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BED6F5-C6DF-6403-781E-46564BC1BA29}"/>
              </a:ext>
            </a:extLst>
          </p:cNvPr>
          <p:cNvSpPr txBox="1"/>
          <p:nvPr/>
        </p:nvSpPr>
        <p:spPr>
          <a:xfrm>
            <a:off x="0" y="1066800"/>
            <a:ext cx="654968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0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Lat/Long -</a:t>
            </a:r>
            <a:r>
              <a:rPr lang="en-IN" sz="20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28.60</a:t>
            </a:r>
            <a:r>
              <a:rPr lang="en-IN" sz="20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38</a:t>
            </a:r>
            <a:r>
              <a:rPr lang="en-IN" sz="20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° N, 77.3812° E</a:t>
            </a:r>
          </a:p>
          <a:p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Specification –Stable Airtel 4G VOLTE  network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3C36F24-0C8A-B69A-DF70-39BDE354B3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1828098"/>
            <a:ext cx="3581400" cy="445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910912"/>
      </p:ext>
    </p:extLst>
  </p:cSld>
  <p:clrMapOvr>
    <a:masterClrMapping/>
  </p:clrMapOvr>
  <p:transition>
    <p:whee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25DDB00-A1A3-A3F4-C5E9-7155C67005E1}"/>
              </a:ext>
            </a:extLst>
          </p:cNvPr>
          <p:cNvSpPr txBox="1"/>
          <p:nvPr/>
        </p:nvSpPr>
        <p:spPr>
          <a:xfrm>
            <a:off x="156411" y="757535"/>
            <a:ext cx="55315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dirty="0">
                <a:latin typeface="Calibri" panose="020F0502020204030204" pitchFamily="34" charset="0"/>
                <a:cs typeface="Calibri" panose="020F0502020204030204" pitchFamily="34" charset="0"/>
              </a:rPr>
              <a:t>BSNL VOLTE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B06BC1-98AD-A04D-4AF5-FA7AA2B1624C}"/>
              </a:ext>
            </a:extLst>
          </p:cNvPr>
          <p:cNvSpPr txBox="1"/>
          <p:nvPr/>
        </p:nvSpPr>
        <p:spPr>
          <a:xfrm>
            <a:off x="152400" y="1219200"/>
            <a:ext cx="533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Lat. 2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Google Sans"/>
              </a:rPr>
              <a:t>6°28’26</a:t>
            </a:r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 &amp; Long. 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Google Sans"/>
              </a:rPr>
              <a:t>80°19'51.9</a:t>
            </a:r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b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Location – YATHARTH super speciality hospital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Specification –BSNL VOLTE 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C9306EF-2D8B-C657-5B4B-D9ED029CB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905000"/>
            <a:ext cx="3701143" cy="4567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191846"/>
      </p:ext>
    </p:extLst>
  </p:cSld>
  <p:clrMapOvr>
    <a:masterClrMapping/>
  </p:clrMapOvr>
  <p:transition>
    <p:whee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F8A837F-601E-4555-8ED3-610E74F44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7315200" cy="13716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DRIVE ROUTE</a:t>
            </a: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8BD16B-84FB-5FD4-EDF3-D38FB39B8B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990600"/>
            <a:ext cx="5061284" cy="5014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069727"/>
      </p:ext>
    </p:extLst>
  </p:cSld>
  <p:clrMapOvr>
    <a:masterClrMapping/>
  </p:clrMapOvr>
  <p:transition>
    <p:whee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066800"/>
            <a:ext cx="8229600" cy="335280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  <a:buNone/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cs typeface="Times New Roman" pitchFamily="18" charset="0"/>
              </a:rPr>
              <a:t>MARQUIS TECHNOLOGIES</a:t>
            </a:r>
          </a:p>
          <a:p>
            <a:pPr algn="ctr">
              <a:spcBef>
                <a:spcPct val="50000"/>
              </a:spcBef>
              <a:defRPr/>
            </a:pP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hlinkClick r:id="rId2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hlinkClick r:id="rId2"/>
              </a:rPr>
              <a:t>www.marquistech.com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</a:endParaRPr>
          </a:p>
          <a:p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			</a:t>
            </a:r>
            <a: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THANK YOU</a:t>
            </a:r>
            <a:b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endParaRPr lang="en-US" sz="60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>
    <p:whee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1413</TotalTime>
  <Words>162</Words>
  <Application>Microsoft Office PowerPoint</Application>
  <PresentationFormat>On-screen Show (4:3)</PresentationFormat>
  <Paragraphs>43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8" baseType="lpstr">
      <vt:lpstr>arial</vt:lpstr>
      <vt:lpstr>arial</vt:lpstr>
      <vt:lpstr>Calibri</vt:lpstr>
      <vt:lpstr>Cambria</vt:lpstr>
      <vt:lpstr>Google Sans</vt:lpstr>
      <vt:lpstr>Lucida Grande</vt:lpstr>
      <vt:lpstr>Lucida Sans Unicode</vt:lpstr>
      <vt:lpstr>Times New Roman</vt:lpstr>
      <vt:lpstr>Verdana</vt:lpstr>
      <vt:lpstr>Wingdings 2</vt:lpstr>
      <vt:lpstr>Wingdings 3</vt:lpstr>
      <vt:lpstr>Concourse</vt:lpstr>
      <vt:lpstr>MARQUIS TECHNOLOGIES  </vt:lpstr>
      <vt:lpstr>PowerPoint Presentation</vt:lpstr>
      <vt:lpstr>PowerPoint Presentation</vt:lpstr>
      <vt:lpstr>PowerPoint Presentation</vt:lpstr>
      <vt:lpstr>DRIVE ROUTE </vt:lpstr>
      <vt:lpstr>           THANK YOU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MARQUIS TECHNOLOGIES</dc:title>
  <dc:subject>Marketing Presentation</dc:subject>
  <dc:creator>Kailash</dc:creator>
  <cp:lastModifiedBy>Raj Patil</cp:lastModifiedBy>
  <cp:revision>909</cp:revision>
  <dcterms:created xsi:type="dcterms:W3CDTF">2007-12-16T16:40:02Z</dcterms:created>
  <dcterms:modified xsi:type="dcterms:W3CDTF">2025-01-01T10:51:02Z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4fea9ac1-470f-4ff8-9b19-4c01456e19dc</vt:lpwstr>
  </property>
  <property fmtid="{D5CDD505-2E9C-101B-9397-08002B2CF9AE}" pid="3" name="NokiaConfidentiality">
    <vt:lpwstr>Confidential</vt:lpwstr>
  </property>
</Properties>
</file>