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5"/>
  </p:notesMasterIdLst>
  <p:handoutMasterIdLst>
    <p:handoutMasterId r:id="rId26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33" r:id="rId16"/>
    <p:sldId id="534" r:id="rId17"/>
    <p:sldId id="529" r:id="rId18"/>
    <p:sldId id="530" r:id="rId19"/>
    <p:sldId id="531" r:id="rId20"/>
    <p:sldId id="539" r:id="rId21"/>
    <p:sldId id="523" r:id="rId22"/>
    <p:sldId id="550" r:id="rId23"/>
    <p:sldId id="42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68" d="100"/>
          <a:sy n="68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62196"/>
              </p:ext>
            </p:extLst>
          </p:nvPr>
        </p:nvGraphicFramePr>
        <p:xfrm>
          <a:off x="609600" y="838200"/>
          <a:ext cx="5715000" cy="71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72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336889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623406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134033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515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80.200582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12.998878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15B8051-42AE-4BCF-8CA2-5DC833EF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7" y="1828800"/>
            <a:ext cx="7010400" cy="40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425903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76.31734316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9.9748663,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D192B-3257-4CF7-9745-C85E9BE4F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14" y="1752600"/>
            <a:ext cx="5660571" cy="419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187187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Vytilla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Cochin , Kerala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258567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76.338418762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10.04897520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304378" y="29718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Kalamashery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Cochin , Kerala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8ECB99-D00C-4283-9DD0-F767EC045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97560"/>
            <a:ext cx="5969511" cy="37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Kochi Kerala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04E3F-0A79-42D0-B1E7-9D9216312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47" y="1018822"/>
            <a:ext cx="6236053" cy="45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586583"/>
              </p:ext>
            </p:extLst>
          </p:nvPr>
        </p:nvGraphicFramePr>
        <p:xfrm>
          <a:off x="609600" y="1028701"/>
          <a:ext cx="7531914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76.3190273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9.941172194513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CC8BC56-B59F-4199-88CA-7B4F18E2C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705" y="1752600"/>
            <a:ext cx="5327703" cy="4525962"/>
          </a:xfr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B89CD-25DC-4496-B88E-424A55BD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371600"/>
            <a:ext cx="74390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6449E-B897-48B6-83C6-D58A6657D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637"/>
            <a:ext cx="6629400" cy="4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19A30-BB6C-4B15-B557-1BA1EFF76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2374635"/>
            <a:ext cx="4419600" cy="3688028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132606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76.33841789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10.0489564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Maradu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Cochin , Kerala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7E10B-5C12-417A-A071-D6EC52E8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2110396"/>
            <a:ext cx="6286039" cy="3318853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294868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76.33843567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10.04895432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2580461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Chottanikara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Cochin , Kerala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D2E75-2251-4DDB-9603-7D44A653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19175"/>
            <a:ext cx="54864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82650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11573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75917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62001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Airtel &amp; VI SRVCC to UTRAN: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E9611-2401-456C-BF63-A61D046CF3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030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16C7B6-883E-4F6D-B884-79C86678E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06" y="1461911"/>
            <a:ext cx="2971514" cy="41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3&lt;&gt;5&lt;&gt;40 Handover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15E0D-9ED2-48BB-9287-CD244BC0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996238" cy="44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6858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</a:t>
            </a:r>
            <a:r>
              <a:rPr lang="en-US" sz="4400"/>
              <a:t>Tracker Drive Route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66F8B-7C58-4ABA-9328-2BF4E07D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2238375" cy="433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5ABF5-D878-4F4C-83CC-EF2E5A03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33600"/>
            <a:ext cx="22669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949687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685461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862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499143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862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40,41)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656193"/>
              </p:ext>
            </p:extLst>
          </p:nvPr>
        </p:nvGraphicFramePr>
        <p:xfrm>
          <a:off x="874543" y="1032160"/>
          <a:ext cx="6293902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76.31734316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9.9748663,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Kaloor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Stadium,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Vytilla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Cochin , Kerala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EF1EE-1F06-481A-8B11-508527A71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08" y="1828800"/>
            <a:ext cx="566057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9187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76.22501140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9.988314082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465DAD-3759-4449-84F5-2C7ACBD9C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1928858"/>
            <a:ext cx="5772150" cy="3759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288212" y="25908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Vypin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Cochin , Kerala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Vytilla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, Cochin, Kerala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991100" y="5522515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1295400" y="5542298"/>
            <a:ext cx="3759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Vytila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Mobility hub, Cochin ,Kerala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2C190-9F33-41FA-870B-A34BF4F54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817165"/>
            <a:ext cx="70961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13536</TotalTime>
  <Words>668</Words>
  <Application>Microsoft Office PowerPoint</Application>
  <PresentationFormat>On-screen Show (4:3)</PresentationFormat>
  <Paragraphs>252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Operator Information:</vt:lpstr>
      <vt:lpstr>Operator Information 1</vt:lpstr>
      <vt:lpstr>Operator Information 2</vt:lpstr>
      <vt:lpstr>Operator Information 2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           RJIO Band 40 Near Cell:</vt:lpstr>
      <vt:lpstr>            RJIO Band 40 Edge Cell:</vt:lpstr>
      <vt:lpstr>Near Cell VI:  </vt:lpstr>
      <vt:lpstr>Cell Edge VI:  </vt:lpstr>
      <vt:lpstr>Mixed coverage area Vodafone:  </vt:lpstr>
      <vt:lpstr>PowerPoint Presentation</vt:lpstr>
      <vt:lpstr>       VIBand 3&lt;&gt;5&lt;&gt;40 Handover</vt:lpstr>
      <vt:lpstr>    G net Tracker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Sai Niranjan</cp:lastModifiedBy>
  <cp:revision>856</cp:revision>
  <dcterms:created xsi:type="dcterms:W3CDTF">2007-12-16T16:40:02Z</dcterms:created>
  <dcterms:modified xsi:type="dcterms:W3CDTF">2021-04-08T08:03:25Z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