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30" r:id="rId4"/>
    <p:sldId id="405" r:id="rId5"/>
    <p:sldId id="425" r:id="rId6"/>
    <p:sldId id="536" r:id="rId7"/>
    <p:sldId id="488" r:id="rId8"/>
    <p:sldId id="426" r:id="rId9"/>
    <p:sldId id="533" r:id="rId10"/>
    <p:sldId id="534" r:id="rId11"/>
    <p:sldId id="532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533" autoAdjust="0"/>
  </p:normalViewPr>
  <p:slideViewPr>
    <p:cSldViewPr>
      <p:cViewPr>
        <p:scale>
          <a:sx n="67" d="100"/>
          <a:sy n="67" d="100"/>
        </p:scale>
        <p:origin x="14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575121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rgbClr val="323130"/>
                </a:solidFill>
                <a:latin typeface="Calibri" panose="020F0502020204030204" pitchFamily="34" charset="0"/>
              </a:rPr>
              <a:t>Near Cell VI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.</a:t>
            </a:r>
          </a:p>
          <a:p>
            <a:endParaRPr lang="en-IN" sz="2400" b="1" dirty="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4A18A-9A5F-ECEF-2138-88DAEB05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20276"/>
            <a:ext cx="8534400" cy="3762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09C64-C1BA-0C06-0E08-BCECF9E2FDC8}"/>
              </a:ext>
            </a:extLst>
          </p:cNvPr>
          <p:cNvSpPr txBox="1"/>
          <p:nvPr/>
        </p:nvSpPr>
        <p:spPr>
          <a:xfrm>
            <a:off x="457200" y="1267618"/>
            <a:ext cx="6554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22.5791953° N, 88.358651°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–VI Near cell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</p:spTree>
    <p:extLst>
      <p:ext uri="{BB962C8B-B14F-4D97-AF65-F5344CB8AC3E}">
        <p14:creationId xmlns:p14="http://schemas.microsoft.com/office/powerpoint/2010/main" val="254119716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316D23-DB1C-3E3F-AACA-643D0979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Drive route screen shot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20137-A4F9-2A13-0CE7-466983C7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752600"/>
            <a:ext cx="8010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512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25451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Kolkata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Operator </a:t>
            </a:r>
            <a:br>
              <a:rPr lang="en-US" dirty="0"/>
            </a:br>
            <a:r>
              <a:rPr lang="en-US" dirty="0"/>
              <a:t>   JIO/Airtel/VI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4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70082"/>
              </p:ext>
            </p:extLst>
          </p:nvPr>
        </p:nvGraphicFramePr>
        <p:xfrm>
          <a:off x="1143000" y="2422263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Kolkata/India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60331"/>
              </p:ext>
            </p:extLst>
          </p:nvPr>
        </p:nvGraphicFramePr>
        <p:xfrm>
          <a:off x="0" y="1940737"/>
          <a:ext cx="8763000" cy="276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33226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25DD7-7641-8550-9AF5-0124F17F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"/>
            <a:ext cx="5296639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86BFA-6D4B-B1E7-4591-8226C68B6758}"/>
              </a:ext>
            </a:extLst>
          </p:cNvPr>
          <p:cNvSpPr txBox="1"/>
          <p:nvPr/>
        </p:nvSpPr>
        <p:spPr>
          <a:xfrm>
            <a:off x="762000" y="381000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rgbClr val="323130"/>
                </a:solidFill>
                <a:latin typeface="Calibri" panose="020F0502020204030204" pitchFamily="34" charset="0"/>
              </a:rPr>
              <a:t>Near Cell Jio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.</a:t>
            </a:r>
          </a:p>
          <a:p>
            <a:endParaRPr lang="en-IN" sz="2400" b="1" dirty="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C20B1-FD21-4ECA-B62E-0164433473C5}"/>
              </a:ext>
            </a:extLst>
          </p:cNvPr>
          <p:cNvSpPr txBox="1"/>
          <p:nvPr/>
        </p:nvSpPr>
        <p:spPr>
          <a:xfrm>
            <a:off x="609600" y="813137"/>
            <a:ext cx="6554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22.568843° N, 88.418883°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–Jio Near cell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8D291-9C6B-81E6-9D89-D0B4ECDC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884481" cy="48768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91B45-1DD3-22EC-E3DC-A728F77D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5626768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44752E-80AE-7426-97FD-5C8C159C02CE}"/>
              </a:ext>
            </a:extLst>
          </p:cNvPr>
          <p:cNvSpPr txBox="1"/>
          <p:nvPr/>
        </p:nvSpPr>
        <p:spPr>
          <a:xfrm>
            <a:off x="762000" y="152400"/>
            <a:ext cx="220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rgbClr val="323130"/>
                </a:solidFill>
                <a:latin typeface="Calibri" panose="020F0502020204030204" pitchFamily="34" charset="0"/>
              </a:rPr>
              <a:t>Near Cell Airtel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.</a:t>
            </a:r>
          </a:p>
          <a:p>
            <a:endParaRPr lang="en-IN" sz="2400" b="1" dirty="0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57851-B448-C55B-F011-124292937B06}"/>
              </a:ext>
            </a:extLst>
          </p:cNvPr>
          <p:cNvSpPr txBox="1"/>
          <p:nvPr/>
        </p:nvSpPr>
        <p:spPr>
          <a:xfrm>
            <a:off x="685800" y="813137"/>
            <a:ext cx="6554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22.567368° N, 88.435231°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–Airtel Near cell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</p:spTree>
    <p:extLst>
      <p:ext uri="{BB962C8B-B14F-4D97-AF65-F5344CB8AC3E}">
        <p14:creationId xmlns:p14="http://schemas.microsoft.com/office/powerpoint/2010/main" val="258815764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1614</TotalTime>
  <Words>269</Words>
  <Application>Microsoft Office PowerPoint</Application>
  <PresentationFormat>On-screen Show (4:3)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  Operator     JIO/Airtel/VI</vt:lpstr>
      <vt:lpstr> </vt:lpstr>
      <vt:lpstr>Drive Route operator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route screen shot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Rahul Sharma</cp:lastModifiedBy>
  <cp:revision>901</cp:revision>
  <dcterms:created xsi:type="dcterms:W3CDTF">2007-12-16T16:40:02Z</dcterms:created>
  <dcterms:modified xsi:type="dcterms:W3CDTF">2023-07-18T11:13:57Z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