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56" r:id="rId3"/>
    <p:sldId id="543" r:id="rId4"/>
    <p:sldId id="548" r:id="rId5"/>
    <p:sldId id="549" r:id="rId6"/>
    <p:sldId id="534" r:id="rId7"/>
    <p:sldId id="538" r:id="rId8"/>
    <p:sldId id="546" r:id="rId9"/>
    <p:sldId id="531" r:id="rId10"/>
    <p:sldId id="547" r:id="rId11"/>
    <p:sldId id="42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3085-D887-0000-EF7A-2C50EAA7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8E4FB9-8F9F-DCDB-DCE2-B34F15FC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D28DE-E1FF-03E4-DAA7-6234625C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1600200"/>
            <a:ext cx="886333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33374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Jamnagar/India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84810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Cell,RJIO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-22.493351,70.055380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RJIO 5G 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87847-DD7F-6C3E-A257-903AA8DE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08" y="2330389"/>
            <a:ext cx="548163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5CBF-9E13-372F-C55D-68792C19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1B181-578D-184B-ACDF-4C0105340D70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BEC96-6988-D41A-A4DD-18E5B86D9FA4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-22.476125, 70.064795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Average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CB1F9-1389-BCF4-7F4A-4674E9A8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82463"/>
            <a:ext cx="8229600" cy="45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7199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87D52-37F3-BB93-2614-0C1AF3F9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C63039-87E5-7477-5B73-BB58F3CAB540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Cell,Vi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826F-BDC2-DC25-9C65-98EE53064A2B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-22.476125, 70.064795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Vi 4G LTE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CFFC9-23CE-AD0A-B448-D806C202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5257800" cy="38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221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,JIO(n78-n28-n78)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1" y="838200"/>
            <a:ext cx="88391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Prince Residency Club House:-Lat. 22.475519 &amp; Long. 70.066459, Reception to Room no. 206,203,207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The Vraj Hotel:- Lat. 22.469423 &amp; Long. 70.041470, Room no:- 203 to 301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Jamnagar,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(Prince Residency Club House, Opp. Amber Talkies Jamnagar and The Vraj Hotal)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154CD08-19A1-F87F-6465-FC02081B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0" y="2520204"/>
            <a:ext cx="6095264" cy="348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22.451490 &amp; Long. 70.025938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22.451243 &amp; Long. 70.025667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Hotel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Keshwara's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Residency Jamnagar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28566-4188-B8E0-8EE5-0ED5E27A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391400" cy="42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58674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VOLTE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22.475519 &amp; Long. 70.066459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Jamnagar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5B2D-322A-E31C-3C6D-88B61462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28800"/>
            <a:ext cx="7410450" cy="44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935D0-A80E-5108-CAA7-C30FACB2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09" y="1742049"/>
            <a:ext cx="4017857" cy="488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D8244-9248-A609-5D7F-85D864D0C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742048"/>
            <a:ext cx="4017857" cy="48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1480</TotalTime>
  <Words>312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Inter-freq HO on NR ,JIO(n78-n28-n78)</vt:lpstr>
      <vt:lpstr>Inter-freq HO on NR ,JIO (n78-n28-n78)</vt:lpstr>
      <vt:lpstr>PowerPoint Presentation</vt:lpstr>
      <vt:lpstr>DRIVE ROUTE 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Jyoti Prakash Gosh</cp:lastModifiedBy>
  <cp:revision>909</cp:revision>
  <dcterms:created xsi:type="dcterms:W3CDTF">2007-12-16T16:40:02Z</dcterms:created>
  <dcterms:modified xsi:type="dcterms:W3CDTF">2025-08-18T10:38:05Z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