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0"/>
  </p:notesMasterIdLst>
  <p:handoutMasterIdLst>
    <p:handoutMasterId r:id="rId21"/>
  </p:handoutMasterIdLst>
  <p:sldIdLst>
    <p:sldId id="343" r:id="rId2"/>
    <p:sldId id="498" r:id="rId3"/>
    <p:sldId id="484" r:id="rId4"/>
    <p:sldId id="502" r:id="rId5"/>
    <p:sldId id="503" r:id="rId6"/>
    <p:sldId id="504" r:id="rId7"/>
    <p:sldId id="499" r:id="rId8"/>
    <p:sldId id="505" r:id="rId9"/>
    <p:sldId id="506" r:id="rId10"/>
    <p:sldId id="507" r:id="rId11"/>
    <p:sldId id="501" r:id="rId12"/>
    <p:sldId id="511" r:id="rId13"/>
    <p:sldId id="500" r:id="rId14"/>
    <p:sldId id="512" r:id="rId15"/>
    <p:sldId id="515" r:id="rId16"/>
    <p:sldId id="509" r:id="rId17"/>
    <p:sldId id="513" r:id="rId18"/>
    <p:sldId id="423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>
      <p:cViewPr varScale="1">
        <p:scale>
          <a:sx n="81" d="100"/>
          <a:sy n="81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9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0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40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0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SRVCC/CA/Handover Drive Route</a:t>
            </a:r>
          </a:p>
          <a:p>
            <a:pPr marR="0" algn="ctr" eaLnBrk="1" hangingPunct="1"/>
            <a:r>
              <a:rPr lang="en-US" sz="3200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Jakarta (Indonesia)</a:t>
            </a: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3810002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A0BE461-D3E2-4581-833A-8AA52274D380}"/>
              </a:ext>
            </a:extLst>
          </p:cNvPr>
          <p:cNvSpPr txBox="1">
            <a:spLocks/>
          </p:cNvSpPr>
          <p:nvPr/>
        </p:nvSpPr>
        <p:spPr>
          <a:xfrm>
            <a:off x="304800" y="813880"/>
            <a:ext cx="8229600" cy="1371600"/>
          </a:xfrm>
          <a:prstGeom prst="rect">
            <a:avLst/>
          </a:prstGeom>
        </p:spPr>
        <p:txBody>
          <a:bodyPr vert="horz" rtlCol="0" anchor="ctr">
            <a:normAutofit fontScale="8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Handover FDD-FDD location for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Indosat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Ooredoo:</a:t>
            </a:r>
            <a:br>
              <a:rPr lang="en-US" sz="3600" b="0" u="sng" dirty="0">
                <a:effectLst/>
                <a:latin typeface="Cambria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16AA230-30FE-4EBF-8C48-0975AF53E380}"/>
              </a:ext>
            </a:extLst>
          </p:cNvPr>
          <p:cNvSpPr txBox="1">
            <a:spLocks/>
          </p:cNvSpPr>
          <p:nvPr/>
        </p:nvSpPr>
        <p:spPr bwMode="auto">
          <a:xfrm>
            <a:off x="51016" y="1600200"/>
            <a:ext cx="8229600" cy="90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N" sz="2000" b="1" dirty="0"/>
              <a:t>From </a:t>
            </a:r>
            <a:r>
              <a:rPr lang="en-IN" sz="2000" b="1" dirty="0" err="1"/>
              <a:t>Warung</a:t>
            </a:r>
            <a:r>
              <a:rPr lang="en-IN" sz="2000" b="1" dirty="0"/>
              <a:t> </a:t>
            </a:r>
            <a:r>
              <a:rPr lang="en-IN" sz="2000" b="1" dirty="0" err="1"/>
              <a:t>Jati</a:t>
            </a:r>
            <a:r>
              <a:rPr lang="en-IN" sz="2000" b="1" dirty="0"/>
              <a:t> Timur to Ministry of Agriculture  </a:t>
            </a:r>
          </a:p>
          <a:p>
            <a:pPr marL="109537" indent="0">
              <a:buNone/>
            </a:pPr>
            <a:r>
              <a:rPr lang="en-IN" sz="2000" b="1" dirty="0"/>
              <a:t>   (LTE Band 3 to Band 1  -6.294520 , 106.822202 ) </a:t>
            </a:r>
          </a:p>
          <a:p>
            <a:pPr marL="109537" indent="0">
              <a:buFont typeface="Wingdings 3" pitchFamily="18" charset="2"/>
              <a:buNone/>
            </a:pPr>
            <a:r>
              <a:rPr lang="en-IN" sz="2000" b="1" dirty="0"/>
              <a:t>   </a:t>
            </a:r>
            <a:endParaRPr lang="en-IN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EF3A6F-B30B-43CB-84BF-3A6028C6F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95" y="2525948"/>
            <a:ext cx="4826270" cy="32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7583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SRVCC location for XL Axiata</a:t>
            </a: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F9F96-5C85-477C-A1AC-BF35CB5F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78" y="1524000"/>
            <a:ext cx="8153400" cy="4635500"/>
          </a:xfrm>
        </p:spPr>
        <p:txBody>
          <a:bodyPr/>
          <a:lstStyle/>
          <a:p>
            <a:r>
              <a:rPr lang="en-IN" sz="2000" b="1" u="sng" dirty="0"/>
              <a:t>XL Axiata Tower Basement 3 (-6.226767, 106.832993  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4D45FD-62A1-4F95-8024-93BE1168B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25006"/>
            <a:ext cx="531883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71798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 location for XL Axiata</a:t>
            </a: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F9F96-5C85-477C-A1AC-BF35CB5F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78" y="1524000"/>
            <a:ext cx="8153400" cy="4635500"/>
          </a:xfrm>
        </p:spPr>
        <p:txBody>
          <a:bodyPr/>
          <a:lstStyle/>
          <a:p>
            <a:r>
              <a:rPr lang="en-IN" sz="2000" b="1" u="sng" dirty="0"/>
              <a:t> Centennial Tower</a:t>
            </a:r>
          </a:p>
          <a:p>
            <a:pPr marL="109537" indent="0">
              <a:buNone/>
            </a:pPr>
            <a:r>
              <a:rPr lang="en-IN" sz="2000" b="1" u="sng" dirty="0"/>
              <a:t>    (-6.229897 , 106.821274 )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92986-12D6-4CB7-978D-B542C5685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4876800" cy="33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74184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Reselection location for XL Axiata</a:t>
            </a: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F9F96-5C85-477C-A1AC-BF35CB5F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78" y="1524000"/>
            <a:ext cx="8153400" cy="4635500"/>
          </a:xfrm>
        </p:spPr>
        <p:txBody>
          <a:bodyPr/>
          <a:lstStyle/>
          <a:p>
            <a:r>
              <a:rPr lang="en-IN" sz="2000" b="1" u="sng" dirty="0"/>
              <a:t>In Front of XL Axiata Tower (-6.226767, 106.832993  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4D45FD-62A1-4F95-8024-93BE1168B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25006"/>
            <a:ext cx="531883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58865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Handover FDD-FDD location for XL Axiata</a:t>
            </a: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F9F96-5C85-477C-A1AC-BF35CB5F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78" y="1524000"/>
            <a:ext cx="8153400" cy="4635500"/>
          </a:xfrm>
        </p:spPr>
        <p:txBody>
          <a:bodyPr/>
          <a:lstStyle/>
          <a:p>
            <a:r>
              <a:rPr lang="en-IN" sz="2000" b="1" u="sng" dirty="0"/>
              <a:t>In Front of </a:t>
            </a:r>
            <a:r>
              <a:rPr lang="en-IN" sz="2000" b="1" u="sng" dirty="0" err="1"/>
              <a:t>Satrio</a:t>
            </a:r>
            <a:r>
              <a:rPr lang="en-IN" sz="2000" b="1" u="sng" dirty="0"/>
              <a:t> Tower </a:t>
            </a:r>
          </a:p>
          <a:p>
            <a:pPr marL="109537" indent="0">
              <a:buNone/>
            </a:pPr>
            <a:r>
              <a:rPr lang="en-IN" sz="2000" b="1" dirty="0"/>
              <a:t>   (LTE Band 3 to Band 1 -6.225109 , 106.828513 ) </a:t>
            </a:r>
            <a:endParaRPr lang="en-IN" sz="20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10821-8BA6-4EFF-99DA-8CE77879B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445586"/>
            <a:ext cx="5147785" cy="33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75577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 location for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Smartfren</a:t>
            </a: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F9F96-5C85-477C-A1AC-BF35CB5F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78" y="1524000"/>
            <a:ext cx="8153400" cy="4635500"/>
          </a:xfrm>
        </p:spPr>
        <p:txBody>
          <a:bodyPr/>
          <a:lstStyle/>
          <a:p>
            <a:r>
              <a:rPr lang="en-IN" sz="2000" b="1" u="sng" dirty="0"/>
              <a:t>Near H.O.S </a:t>
            </a:r>
            <a:r>
              <a:rPr lang="en-IN" sz="2000" b="1" u="sng" dirty="0" err="1"/>
              <a:t>Cokroaminoto</a:t>
            </a:r>
            <a:r>
              <a:rPr lang="en-IN" sz="2000" b="1" u="sng" dirty="0"/>
              <a:t> Street </a:t>
            </a:r>
          </a:p>
          <a:p>
            <a:pPr marL="109537" indent="0">
              <a:buNone/>
            </a:pPr>
            <a:r>
              <a:rPr lang="en-IN" sz="2000" b="1" u="sng" dirty="0"/>
              <a:t>    (-6.191174 , 106.828237 )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6A7BD7-AB8E-4AC8-8041-AA67C5398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2200"/>
            <a:ext cx="5562600" cy="35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4462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851AC5-13CF-4F85-B9AA-5A20556A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Handover FDD-TDD for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Smartfren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600" b="0" u="sng" dirty="0">
                <a:effectLst/>
                <a:latin typeface="Cambria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9C38BA-69BB-463A-9725-28F23FE0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IN" b="1" dirty="0"/>
              <a:t> </a:t>
            </a: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63791B9-63FF-435A-A62A-B9F8AB74323A}"/>
              </a:ext>
            </a:extLst>
          </p:cNvPr>
          <p:cNvSpPr txBox="1">
            <a:spLocks/>
          </p:cNvSpPr>
          <p:nvPr/>
        </p:nvSpPr>
        <p:spPr>
          <a:xfrm>
            <a:off x="876300" y="1684994"/>
            <a:ext cx="8229600" cy="1371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9B4FB34-0FBA-49D2-B907-37A6681100B6}"/>
              </a:ext>
            </a:extLst>
          </p:cNvPr>
          <p:cNvSpPr txBox="1">
            <a:spLocks/>
          </p:cNvSpPr>
          <p:nvPr/>
        </p:nvSpPr>
        <p:spPr bwMode="auto">
          <a:xfrm>
            <a:off x="304800" y="1295400"/>
            <a:ext cx="8153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N" sz="2000" b="1" u="sng" dirty="0" err="1"/>
              <a:t>Danau</a:t>
            </a:r>
            <a:r>
              <a:rPr lang="en-IN" sz="2000" b="1" u="sng" dirty="0"/>
              <a:t> </a:t>
            </a:r>
            <a:r>
              <a:rPr lang="en-IN" sz="2000" b="1" u="sng" dirty="0" err="1"/>
              <a:t>Sunter</a:t>
            </a:r>
            <a:r>
              <a:rPr lang="en-IN" sz="2000" b="1" u="sng" dirty="0"/>
              <a:t> </a:t>
            </a:r>
            <a:r>
              <a:rPr lang="en-IN" sz="2000" b="1" u="sng" dirty="0" err="1"/>
              <a:t>Permai</a:t>
            </a:r>
            <a:r>
              <a:rPr lang="en-IN" sz="2000" b="1" u="sng" dirty="0"/>
              <a:t> Raya Street</a:t>
            </a:r>
          </a:p>
          <a:p>
            <a:pPr marL="109537" indent="0">
              <a:buNone/>
            </a:pPr>
            <a:r>
              <a:rPr lang="en-IN" sz="2000" b="1" u="sng" dirty="0"/>
              <a:t>   (</a:t>
            </a:r>
            <a:r>
              <a:rPr lang="en-IN" sz="2000" b="1" dirty="0"/>
              <a:t>LTE Band 5 to Band 40 </a:t>
            </a:r>
            <a:r>
              <a:rPr lang="en-IN" sz="2000" b="1" u="sng" dirty="0"/>
              <a:t>-6.139039 , 106.863110 )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986B5F-E669-40C1-B990-0670CA8220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81500" y="2159973"/>
            <a:ext cx="3733800" cy="40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18984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851AC5-13CF-4F85-B9AA-5A20556A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12" y="821322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 of Services location </a:t>
            </a:r>
            <a:b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Telkomsel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Indosat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Ooredoo and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Smartfren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600" b="0" u="sng" dirty="0">
                <a:effectLst/>
                <a:latin typeface="Cambria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9C38BA-69BB-463A-9725-28F23FE0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12" y="1507122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IN" b="1" dirty="0"/>
              <a:t> </a:t>
            </a:r>
          </a:p>
          <a:p>
            <a:pPr marL="109537" indent="0">
              <a:buNone/>
            </a:pPr>
            <a:endParaRPr lang="en-IN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63791B9-63FF-435A-A62A-B9F8AB74323A}"/>
              </a:ext>
            </a:extLst>
          </p:cNvPr>
          <p:cNvSpPr txBox="1">
            <a:spLocks/>
          </p:cNvSpPr>
          <p:nvPr/>
        </p:nvSpPr>
        <p:spPr>
          <a:xfrm>
            <a:off x="876300" y="1684994"/>
            <a:ext cx="8229600" cy="1371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9B4FB34-0FBA-49D2-B907-37A6681100B6}"/>
              </a:ext>
            </a:extLst>
          </p:cNvPr>
          <p:cNvSpPr txBox="1">
            <a:spLocks/>
          </p:cNvSpPr>
          <p:nvPr/>
        </p:nvSpPr>
        <p:spPr bwMode="auto">
          <a:xfrm>
            <a:off x="420490" y="1668116"/>
            <a:ext cx="8153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N" sz="2000" u="sng" dirty="0"/>
              <a:t>XL Axiata Tower Basement 4 (-6.226767, 106.832993 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61FE1-E7A1-43EF-8277-DCD98C69C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286000"/>
            <a:ext cx="531883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76090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/>
          </a:bodyPr>
          <a:lstStyle/>
          <a:p>
            <a:r>
              <a:rPr lang="en-US" sz="28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SRVCC location for </a:t>
            </a:r>
            <a:r>
              <a:rPr lang="en-US" sz="28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Telkomsel</a:t>
            </a:r>
            <a:br>
              <a:rPr lang="en-US" sz="2800" dirty="0">
                <a:effectLst/>
                <a:cs typeface="Calibri" panose="020F0502020204030204" pitchFamily="34" charset="0"/>
              </a:rPr>
            </a:br>
            <a:endParaRPr lang="en-US" sz="2800" u="sng" dirty="0">
              <a:effectLst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F9F96-5C85-477C-A1AC-BF35CB5F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635500"/>
          </a:xfrm>
        </p:spPr>
        <p:txBody>
          <a:bodyPr/>
          <a:lstStyle/>
          <a:p>
            <a:r>
              <a:rPr lang="en-IN" sz="2000" b="1" dirty="0"/>
              <a:t>Parking Area Lotte Avenue (From Basement 1 to Basement 2) </a:t>
            </a:r>
          </a:p>
          <a:p>
            <a:pPr marL="109537" indent="0">
              <a:buNone/>
            </a:pPr>
            <a:r>
              <a:rPr lang="en-IN" sz="2000" b="1" dirty="0"/>
              <a:t>   -6.223886 , 106.822908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AC693-5AC8-456D-9223-D26EECD02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400"/>
            <a:ext cx="4800600" cy="33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61512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/>
          </a:bodyPr>
          <a:lstStyle/>
          <a:p>
            <a:r>
              <a:rPr lang="en-US" sz="28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CA location for </a:t>
            </a:r>
            <a:r>
              <a:rPr lang="en-US" sz="28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Telkomsel</a:t>
            </a:r>
            <a:r>
              <a:rPr lang="en-US" sz="28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:</a:t>
            </a:r>
            <a:br>
              <a:rPr lang="en-US" sz="2800" b="0" u="sng" dirty="0">
                <a:effectLst/>
              </a:rPr>
            </a:br>
            <a:br>
              <a:rPr lang="en-US" sz="2800" dirty="0">
                <a:effectLst/>
                <a:cs typeface="Calibri" panose="020F0502020204030204" pitchFamily="34" charset="0"/>
              </a:rPr>
            </a:br>
            <a:endParaRPr lang="en-US" sz="2800" u="sng" dirty="0">
              <a:effectLst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444" y="1371600"/>
            <a:ext cx="8229600" cy="4525962"/>
          </a:xfrm>
        </p:spPr>
        <p:txBody>
          <a:bodyPr/>
          <a:lstStyle/>
          <a:p>
            <a:r>
              <a:rPr lang="en-IN" sz="2000" b="1" dirty="0"/>
              <a:t>Medan Merdeka Selatan Street (near US Embassy) </a:t>
            </a:r>
          </a:p>
          <a:p>
            <a:pPr marL="109537" indent="0">
              <a:buNone/>
            </a:pPr>
            <a:r>
              <a:rPr lang="en-IN" sz="2000" b="1" dirty="0"/>
              <a:t>   (-6.180465, 106.829618)</a:t>
            </a:r>
          </a:p>
          <a:p>
            <a:pPr marL="109537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628F3-DA74-45DC-9910-69C95D0E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56" y="2432788"/>
            <a:ext cx="3864781" cy="34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974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Reselection location for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Telkomsel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3600" b="0" u="sng" dirty="0">
                <a:effectLst/>
                <a:latin typeface="Cambria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444" y="1371600"/>
            <a:ext cx="8229600" cy="4525962"/>
          </a:xfrm>
        </p:spPr>
        <p:txBody>
          <a:bodyPr/>
          <a:lstStyle/>
          <a:p>
            <a:r>
              <a:rPr lang="en-IN" sz="2000" b="1" dirty="0"/>
              <a:t>DR. </a:t>
            </a:r>
            <a:r>
              <a:rPr lang="en-IN" sz="2000" b="1" dirty="0" err="1"/>
              <a:t>Satrio</a:t>
            </a:r>
            <a:r>
              <a:rPr lang="en-IN" sz="2000" b="1" dirty="0"/>
              <a:t> Street </a:t>
            </a:r>
          </a:p>
          <a:p>
            <a:pPr marL="109537" indent="0">
              <a:buNone/>
            </a:pPr>
            <a:r>
              <a:rPr lang="en-IN" sz="2000" b="1" dirty="0"/>
              <a:t>   (-6.225284 , 106.830043)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0E2E5-F5FF-4B34-AA25-B6EC5DC07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8399"/>
            <a:ext cx="5168784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76262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Handover FDD-FDD location for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Telkomsel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3600" b="0" u="sng" dirty="0">
                <a:effectLst/>
                <a:latin typeface="Cambria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444" y="1371600"/>
            <a:ext cx="8229600" cy="4525962"/>
          </a:xfrm>
        </p:spPr>
        <p:txBody>
          <a:bodyPr/>
          <a:lstStyle/>
          <a:p>
            <a:r>
              <a:rPr lang="en-IN" sz="2000" b="1" dirty="0"/>
              <a:t>From </a:t>
            </a:r>
            <a:r>
              <a:rPr lang="en-IN" sz="2000" b="1" dirty="0" err="1"/>
              <a:t>Mampang</a:t>
            </a:r>
            <a:r>
              <a:rPr lang="en-IN" sz="2000" b="1" dirty="0"/>
              <a:t> </a:t>
            </a:r>
            <a:r>
              <a:rPr lang="en-IN" sz="2000" b="1" dirty="0" err="1"/>
              <a:t>Prapatan</a:t>
            </a:r>
            <a:r>
              <a:rPr lang="en-IN" sz="2000" b="1" dirty="0"/>
              <a:t> street to </a:t>
            </a:r>
            <a:r>
              <a:rPr lang="en-IN" sz="2000" b="1" dirty="0" err="1"/>
              <a:t>Warung</a:t>
            </a:r>
            <a:r>
              <a:rPr lang="en-IN" sz="2000" b="1" dirty="0"/>
              <a:t> </a:t>
            </a:r>
            <a:r>
              <a:rPr lang="en-IN" sz="2000" b="1" dirty="0" err="1"/>
              <a:t>Jati</a:t>
            </a:r>
            <a:r>
              <a:rPr lang="en-IN" sz="2000" b="1" dirty="0"/>
              <a:t> Timur </a:t>
            </a:r>
          </a:p>
          <a:p>
            <a:pPr marL="109537" indent="0">
              <a:buNone/>
            </a:pPr>
            <a:r>
              <a:rPr lang="en-IN" sz="2000" b="1" dirty="0"/>
              <a:t>   (LTE Band 3 to Band 8  -6.248055 , 106.828059 ) </a:t>
            </a:r>
          </a:p>
          <a:p>
            <a:pPr marL="109537" indent="0">
              <a:buNone/>
            </a:pPr>
            <a:r>
              <a:rPr lang="en-IN" sz="2000" b="1" dirty="0"/>
              <a:t>   (LTE Band 8 to Band 3  -6.251046 , 106.826778 ) </a:t>
            </a:r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4D873-3B67-405A-8DAE-F2A4C6B8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12" y="2743201"/>
            <a:ext cx="5177419" cy="32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19786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Handover FDD-TDD location for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Telkomsel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3600" b="0" u="sng" dirty="0">
                <a:effectLst/>
                <a:latin typeface="Cambria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444" y="1371600"/>
            <a:ext cx="8229600" cy="4525962"/>
          </a:xfrm>
        </p:spPr>
        <p:txBody>
          <a:bodyPr/>
          <a:lstStyle/>
          <a:p>
            <a:r>
              <a:rPr lang="en-IN" sz="2000" b="1" dirty="0"/>
              <a:t>From Blok M  to </a:t>
            </a:r>
            <a:r>
              <a:rPr lang="en-IN" sz="2000" b="1" dirty="0" err="1"/>
              <a:t>Pattimura</a:t>
            </a:r>
            <a:r>
              <a:rPr lang="en-IN" sz="2000" b="1" dirty="0"/>
              <a:t> Street</a:t>
            </a:r>
          </a:p>
          <a:p>
            <a:pPr marL="109537" indent="0">
              <a:buNone/>
            </a:pPr>
            <a:r>
              <a:rPr lang="en-IN" sz="2000" b="1" dirty="0"/>
              <a:t>   (LTE Band 3 to Band 40  -6.229623 , 106.800463 ) </a:t>
            </a:r>
          </a:p>
          <a:p>
            <a:pPr marL="109537" indent="0">
              <a:buNone/>
            </a:pPr>
            <a:r>
              <a:rPr lang="en-IN" sz="2000" b="1" dirty="0"/>
              <a:t> 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C2AE6-8FD9-439C-8B78-93E633E1F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56" y="2514600"/>
            <a:ext cx="4953000" cy="31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96773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SRVCC location for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Indosat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Ooredoo </a:t>
            </a: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F9F96-5C85-477C-A1AC-BF35CB5F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24000"/>
            <a:ext cx="8153400" cy="4635500"/>
          </a:xfrm>
        </p:spPr>
        <p:txBody>
          <a:bodyPr/>
          <a:lstStyle/>
          <a:p>
            <a:r>
              <a:rPr lang="en-IN" sz="2000" b="1" u="sng" dirty="0"/>
              <a:t>Parking Area </a:t>
            </a:r>
            <a:r>
              <a:rPr lang="en-IN" sz="2000" b="1" u="sng" dirty="0" err="1"/>
              <a:t>Mayapada</a:t>
            </a:r>
            <a:r>
              <a:rPr lang="en-IN" sz="2000" b="1" u="sng" dirty="0"/>
              <a:t> Hospital (From Lobby to Basement 1)</a:t>
            </a:r>
          </a:p>
          <a:p>
            <a:pPr marL="109537" indent="0">
              <a:buNone/>
            </a:pPr>
            <a:r>
              <a:rPr lang="en-IN" sz="2000" b="1" u="sng" dirty="0"/>
              <a:t>   (-6.218624, 106.831753 )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D1F616-C8C3-4A12-952D-C43681D6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2747829"/>
            <a:ext cx="4748191" cy="306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60932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 location for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Indosat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Ooredoo </a:t>
            </a: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F9F96-5C85-477C-A1AC-BF35CB5F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24000"/>
            <a:ext cx="8153400" cy="4635500"/>
          </a:xfrm>
        </p:spPr>
        <p:txBody>
          <a:bodyPr/>
          <a:lstStyle/>
          <a:p>
            <a:r>
              <a:rPr lang="en-IN" sz="2000" b="1" u="sng" dirty="0" err="1"/>
              <a:t>Sarinah</a:t>
            </a:r>
            <a:r>
              <a:rPr lang="en-IN" sz="2000" b="1" u="sng" dirty="0"/>
              <a:t> Street </a:t>
            </a:r>
          </a:p>
          <a:p>
            <a:pPr marL="109537" indent="0">
              <a:buNone/>
            </a:pPr>
            <a:r>
              <a:rPr lang="en-IN" sz="2000" b="1" u="sng" dirty="0"/>
              <a:t>   (-6.187381 , 106.824362 )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37D8F-675A-4D1F-AB79-08C80AEB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0800"/>
            <a:ext cx="4827482" cy="32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00350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Reselection location for </a:t>
            </a:r>
            <a:r>
              <a:rPr lang="en-US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Indosat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Ooredoo </a:t>
            </a: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690EA75-3691-41CA-99F3-B464CF1F5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44" y="1524001"/>
            <a:ext cx="8229600" cy="4525962"/>
          </a:xfrm>
        </p:spPr>
        <p:txBody>
          <a:bodyPr/>
          <a:lstStyle/>
          <a:p>
            <a:r>
              <a:rPr lang="en-IN" sz="2000" b="1" dirty="0"/>
              <a:t>DR. </a:t>
            </a:r>
            <a:r>
              <a:rPr lang="en-IN" sz="2000" b="1" dirty="0" err="1"/>
              <a:t>Satrio</a:t>
            </a:r>
            <a:r>
              <a:rPr lang="en-IN" sz="2000" b="1" dirty="0"/>
              <a:t> Street </a:t>
            </a:r>
          </a:p>
          <a:p>
            <a:pPr marL="109537" indent="0">
              <a:buNone/>
            </a:pPr>
            <a:r>
              <a:rPr lang="en-IN" sz="2000" b="1" dirty="0"/>
              <a:t>   (-6.224415 , 106.826386 )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BEAC8-CD05-4141-898D-ED2BB4D1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09" y="2592744"/>
            <a:ext cx="5000366" cy="314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5171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15540</TotalTime>
  <Words>384</Words>
  <Application>Microsoft Office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SRVCC location for Telkomsel </vt:lpstr>
      <vt:lpstr>CA location for Telkomsel:  </vt:lpstr>
      <vt:lpstr>Reselection location for Telkomsel:  </vt:lpstr>
      <vt:lpstr>Handover FDD-FDD location for Telkomsel:  </vt:lpstr>
      <vt:lpstr>Handover FDD-TDD location for Telkomsel:  </vt:lpstr>
      <vt:lpstr>SRVCC location for Indosat Ooredoo </vt:lpstr>
      <vt:lpstr>CA location for Indosat Ooredoo </vt:lpstr>
      <vt:lpstr>Reselection location for Indosat Ooredoo </vt:lpstr>
      <vt:lpstr>PowerPoint Presentation</vt:lpstr>
      <vt:lpstr>SRVCC location for XL Axiata</vt:lpstr>
      <vt:lpstr>CA location for XL Axiata</vt:lpstr>
      <vt:lpstr>Reselection location for XL Axiata</vt:lpstr>
      <vt:lpstr>Handover FDD-FDD location for XL Axiata</vt:lpstr>
      <vt:lpstr>CA location for Smartfren</vt:lpstr>
      <vt:lpstr>Handover FDD-TDD for Smartfren   </vt:lpstr>
      <vt:lpstr>Out of Services location  for Telkomsel, Indosat Ooredoo and Smartfren   </vt:lpstr>
      <vt:lpstr>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Reyga Prayogo</cp:lastModifiedBy>
  <cp:revision>1166</cp:revision>
  <dcterms:created xsi:type="dcterms:W3CDTF">2007-12-16T16:40:02Z</dcterms:created>
  <dcterms:modified xsi:type="dcterms:W3CDTF">2021-02-12T11:10:54Z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