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3"/>
  </p:notesMasterIdLst>
  <p:handoutMasterIdLst>
    <p:handoutMasterId r:id="rId24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551" r:id="rId9"/>
    <p:sldId id="454" r:id="rId10"/>
    <p:sldId id="541" r:id="rId11"/>
    <p:sldId id="460" r:id="rId12"/>
    <p:sldId id="462" r:id="rId13"/>
    <p:sldId id="464" r:id="rId14"/>
    <p:sldId id="467" r:id="rId15"/>
    <p:sldId id="529" r:id="rId16"/>
    <p:sldId id="530" r:id="rId17"/>
    <p:sldId id="531" r:id="rId18"/>
    <p:sldId id="552" r:id="rId19"/>
    <p:sldId id="556" r:id="rId20"/>
    <p:sldId id="554" r:id="rId21"/>
    <p:sldId id="423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88529" autoAdjust="0"/>
  </p:normalViewPr>
  <p:slideViewPr>
    <p:cSldViewPr>
      <p:cViewPr varScale="1">
        <p:scale>
          <a:sx n="79" d="100"/>
          <a:sy n="79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 Gairola" userId="b147f4c7d9b9fe2c" providerId="LiveId" clId="{21D6237A-47A5-4EB7-A9BF-B4094C5C97A4}"/>
    <pc:docChg chg="modSld">
      <pc:chgData name="Kuldeep Gairola" userId="b147f4c7d9b9fe2c" providerId="LiveId" clId="{21D6237A-47A5-4EB7-A9BF-B4094C5C97A4}" dt="2021-06-06T07:08:13.746" v="21" actId="14100"/>
      <pc:docMkLst>
        <pc:docMk/>
      </pc:docMkLst>
      <pc:sldChg chg="modSp mod">
        <pc:chgData name="Kuldeep Gairola" userId="b147f4c7d9b9fe2c" providerId="LiveId" clId="{21D6237A-47A5-4EB7-A9BF-B4094C5C97A4}" dt="2021-06-06T06:46:19.430" v="5" actId="1076"/>
        <pc:sldMkLst>
          <pc:docMk/>
          <pc:sldMk cId="0" sldId="425"/>
        </pc:sldMkLst>
        <pc:spChg chg="mod">
          <ac:chgData name="Kuldeep Gairola" userId="b147f4c7d9b9fe2c" providerId="LiveId" clId="{21D6237A-47A5-4EB7-A9BF-B4094C5C97A4}" dt="2021-06-06T06:46:19.430" v="5" actId="1076"/>
          <ac:spMkLst>
            <pc:docMk/>
            <pc:sldMk cId="0" sldId="425"/>
            <ac:spMk id="2" creationId="{00000000-0000-0000-0000-000000000000}"/>
          </ac:spMkLst>
        </pc:spChg>
      </pc:sldChg>
      <pc:sldChg chg="modSp mod">
        <pc:chgData name="Kuldeep Gairola" userId="b147f4c7d9b9fe2c" providerId="LiveId" clId="{21D6237A-47A5-4EB7-A9BF-B4094C5C97A4}" dt="2021-06-06T06:51:24.033" v="14" actId="1076"/>
        <pc:sldMkLst>
          <pc:docMk/>
          <pc:sldMk cId="1010013748" sldId="456"/>
        </pc:sldMkLst>
        <pc:picChg chg="mod">
          <ac:chgData name="Kuldeep Gairola" userId="b147f4c7d9b9fe2c" providerId="LiveId" clId="{21D6237A-47A5-4EB7-A9BF-B4094C5C97A4}" dt="2021-06-06T06:51:24.033" v="14" actId="1076"/>
          <ac:picMkLst>
            <pc:docMk/>
            <pc:sldMk cId="1010013748" sldId="456"/>
            <ac:picMk id="10" creationId="{B9EEF1EE-1F06-481A-8B11-508527A71F8A}"/>
          </ac:picMkLst>
        </pc:picChg>
      </pc:sldChg>
      <pc:sldChg chg="modSp mod">
        <pc:chgData name="Kuldeep Gairola" userId="b147f4c7d9b9fe2c" providerId="LiveId" clId="{21D6237A-47A5-4EB7-A9BF-B4094C5C97A4}" dt="2021-06-06T06:28:56.437" v="0" actId="14734"/>
        <pc:sldMkLst>
          <pc:docMk/>
          <pc:sldMk cId="0" sldId="540"/>
        </pc:sldMkLst>
        <pc:graphicFrameChg chg="modGraphic">
          <ac:chgData name="Kuldeep Gairola" userId="b147f4c7d9b9fe2c" providerId="LiveId" clId="{21D6237A-47A5-4EB7-A9BF-B4094C5C97A4}" dt="2021-06-06T06:28:56.437" v="0" actId="14734"/>
          <ac:graphicFrameMkLst>
            <pc:docMk/>
            <pc:sldMk cId="0" sldId="540"/>
            <ac:graphicFrameMk id="2" creationId="{00000000-0000-0000-0000-000000000000}"/>
          </ac:graphicFrameMkLst>
        </pc:graphicFrameChg>
      </pc:sldChg>
      <pc:sldChg chg="modSp mod">
        <pc:chgData name="Kuldeep Gairola" userId="b147f4c7d9b9fe2c" providerId="LiveId" clId="{21D6237A-47A5-4EB7-A9BF-B4094C5C97A4}" dt="2021-06-06T07:01:08.937" v="20" actId="14100"/>
        <pc:sldMkLst>
          <pc:docMk/>
          <pc:sldMk cId="1740771759" sldId="541"/>
        </pc:sldMkLst>
        <pc:picChg chg="mod">
          <ac:chgData name="Kuldeep Gairola" userId="b147f4c7d9b9fe2c" providerId="LiveId" clId="{21D6237A-47A5-4EB7-A9BF-B4094C5C97A4}" dt="2021-06-06T07:01:08.937" v="20" actId="14100"/>
          <ac:picMkLst>
            <pc:docMk/>
            <pc:sldMk cId="1740771759" sldId="541"/>
            <ac:picMk id="5" creationId="{615B8051-42AE-4BCF-8CA2-5DC833EF8006}"/>
          </ac:picMkLst>
        </pc:picChg>
      </pc:sldChg>
      <pc:sldChg chg="modSp mod">
        <pc:chgData name="Kuldeep Gairola" userId="b147f4c7d9b9fe2c" providerId="LiveId" clId="{21D6237A-47A5-4EB7-A9BF-B4094C5C97A4}" dt="2021-06-06T07:08:13.746" v="21" actId="14100"/>
        <pc:sldMkLst>
          <pc:docMk/>
          <pc:sldMk cId="501308307" sldId="550"/>
        </pc:sldMkLst>
        <pc:picChg chg="mod">
          <ac:chgData name="Kuldeep Gairola" userId="b147f4c7d9b9fe2c" providerId="LiveId" clId="{21D6237A-47A5-4EB7-A9BF-B4094C5C97A4}" dt="2021-06-06T07:08:13.746" v="21" actId="14100"/>
          <ac:picMkLst>
            <pc:docMk/>
            <pc:sldMk cId="501308307" sldId="550"/>
            <ac:picMk id="7" creationId="{EFF66F8B-7C58-4ABA-9328-2BF4E07D2B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Drive Route –Airtel, VI &amp; Reliance JIO</a:t>
            </a:r>
          </a:p>
          <a:p>
            <a:pPr marR="0" algn="ctr" eaLnBrk="1" hangingPunct="1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jABALPUR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Airtel Inter-Band HO: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88876"/>
              </p:ext>
            </p:extLst>
          </p:nvPr>
        </p:nvGraphicFramePr>
        <p:xfrm>
          <a:off x="609600" y="838200"/>
          <a:ext cx="5715000" cy="707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672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336889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623406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134033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515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79.915443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23.168565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-75 to -105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4DC1FB-0341-451B-8104-B5CF6E523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21971"/>
            <a:ext cx="3962400" cy="4883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0167F-349E-4A75-A0E7-7F4BBF150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6" y="1655309"/>
            <a:ext cx="3951514" cy="436449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FAAD791-B736-4215-9137-677E3ADB7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1392"/>
              </p:ext>
            </p:extLst>
          </p:nvPr>
        </p:nvGraphicFramePr>
        <p:xfrm>
          <a:off x="7315200" y="911987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914400" imgH="806311" progId="Package">
                  <p:embed/>
                </p:oleObj>
              </mc:Choice>
              <mc:Fallback>
                <p:oleObj name="Packager Shell Object" showAsIcon="1" r:id="rId4" imgW="914400" imgH="80631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5200" y="911987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/>
          </a:bodyPr>
          <a:lstStyle/>
          <a:p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Jio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Network Parameters  Near Cell:</a:t>
            </a:r>
            <a:endParaRPr lang="en-IN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4343400" y="5943600"/>
            <a:ext cx="419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3872D-391A-4713-B492-34DDCC6F8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623" y="1600198"/>
            <a:ext cx="4190999" cy="4495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9C8C04-C8C7-41D0-AA6F-BAB8E75C0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199"/>
            <a:ext cx="3810000" cy="4495801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1EA2739-1A17-4436-B2F5-091EDC20B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457918"/>
              </p:ext>
            </p:extLst>
          </p:nvPr>
        </p:nvGraphicFramePr>
        <p:xfrm>
          <a:off x="457200" y="914401"/>
          <a:ext cx="8001000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3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 (NC)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79.909889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23.176066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648919" y="6020637"/>
            <a:ext cx="26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1B798-BF56-4911-9EB5-EADD1429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083" y="1600200"/>
            <a:ext cx="4344117" cy="4420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D973E2-7D13-4281-AB87-1E4915E4A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3809999" cy="4486104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569D1BF-BE5D-4887-B773-AC1614562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687593"/>
              </p:ext>
            </p:extLst>
          </p:nvPr>
        </p:nvGraphicFramePr>
        <p:xfrm>
          <a:off x="457200" y="914401"/>
          <a:ext cx="8001000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3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 (EC)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79.909296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23.174599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 Jio:-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Jabalpur,M.P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199" y="5930942"/>
            <a:ext cx="556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-110dbm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06CB1-EBFB-4A05-9AE1-D2EAA8A99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807535"/>
            <a:ext cx="4119562" cy="5092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1E643D-3BCD-4582-ADBD-A1B7C7EB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1" y="698898"/>
            <a:ext cx="3648075" cy="52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Jio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Inter-Band HO: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500453"/>
              </p:ext>
            </p:extLst>
          </p:nvPr>
        </p:nvGraphicFramePr>
        <p:xfrm>
          <a:off x="609600" y="685800"/>
          <a:ext cx="6781800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4115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49929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8262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482709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458837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2358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143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79.909889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23.176066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C1FA42E-3B89-46F0-BE65-179C507D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393370"/>
            <a:ext cx="4648200" cy="500743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055CA38-3D4B-4A64-9722-879F86161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24000"/>
            <a:ext cx="3505200" cy="4525962"/>
          </a:xfr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E08AC73-45A1-4E4B-8E62-0127458CE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30738"/>
              </p:ext>
            </p:extLst>
          </p:nvPr>
        </p:nvGraphicFramePr>
        <p:xfrm>
          <a:off x="7772400" y="71755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914400" imgH="806311" progId="Package">
                  <p:embed/>
                </p:oleObj>
              </mc:Choice>
              <mc:Fallback>
                <p:oleObj name="Packager Shell Object" showAsIcon="1" r:id="rId4" imgW="914400" imgH="80631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2400" y="71755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Network Parameters  </a:t>
            </a:r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Near Cell: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4572001" y="6025992"/>
            <a:ext cx="4169228" cy="37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A218F-A469-460C-A6E1-C07F2884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95280"/>
            <a:ext cx="4016829" cy="4253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E0E3C0-1740-4585-8904-237CA5524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95280"/>
            <a:ext cx="4114800" cy="4220412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D632928-D3CF-4C6C-B253-2619342B21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763794"/>
              </p:ext>
            </p:extLst>
          </p:nvPr>
        </p:nvGraphicFramePr>
        <p:xfrm>
          <a:off x="457200" y="914401"/>
          <a:ext cx="8001000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3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 (NC)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79.913472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23.178413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39400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2895599" y="6156424"/>
            <a:ext cx="578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8886C-B7ED-49D9-8697-E39DE28DF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1676400"/>
            <a:ext cx="4332514" cy="434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63F40C-8B16-4680-B373-ED68C6951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3811362" cy="4411712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25B71D4-6D28-4BF8-A8A0-BE61A83C4F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843143"/>
              </p:ext>
            </p:extLst>
          </p:nvPr>
        </p:nvGraphicFramePr>
        <p:xfrm>
          <a:off x="457200" y="914401"/>
          <a:ext cx="8001000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3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 (EC)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79.909299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23.174859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-107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39400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Mixed coverage area VI: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6198990"/>
            <a:ext cx="4248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-110dbm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40590-E4F6-4B59-A6E5-9B53D8C4C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67910"/>
            <a:ext cx="4248150" cy="5331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3A5EB9-63AD-4D79-A8CC-64FF3E6F6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8" y="947413"/>
            <a:ext cx="4005942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804667"/>
              </p:ext>
            </p:extLst>
          </p:nvPr>
        </p:nvGraphicFramePr>
        <p:xfrm>
          <a:off x="457200" y="914401"/>
          <a:ext cx="7010400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8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1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3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79.915461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23.173016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VI Inter-Band HO: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B70562-E97A-42E2-B8E6-39FF906DA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12502"/>
            <a:ext cx="3581400" cy="46235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B1DDEF-6062-47E0-BC9B-331C4460B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8171"/>
            <a:ext cx="4038600" cy="432162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BF04ADC-6672-4597-BEC8-C338F375F2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278044"/>
              </p:ext>
            </p:extLst>
          </p:nvPr>
        </p:nvGraphicFramePr>
        <p:xfrm>
          <a:off x="7565573" y="891721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914400" imgH="806311" progId="Package">
                  <p:embed/>
                </p:oleObj>
              </mc:Choice>
              <mc:Fallback>
                <p:oleObj name="Packager Shell Object" showAsIcon="1" r:id="rId4" imgW="914400" imgH="80631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5573" y="891721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92C0E3-6C67-4259-8BE0-21EEB023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Drive Route 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E4C5AC-00B7-4B4A-90FB-DC05636B4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2525488" cy="4525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7F9EDC-BE04-4EDB-A3DF-066ED744BE4F}"/>
              </a:ext>
            </a:extLst>
          </p:cNvPr>
          <p:cNvSpPr txBox="1"/>
          <p:nvPr/>
        </p:nvSpPr>
        <p:spPr>
          <a:xfrm>
            <a:off x="381000" y="1261954"/>
            <a:ext cx="457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Mixed coverage area VI 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A60EA-0874-48A8-BA27-623F6D5D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1" y="1676400"/>
            <a:ext cx="2677886" cy="4602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36E3CC-EBEB-40A9-B6AC-729BD7D520E4}"/>
              </a:ext>
            </a:extLst>
          </p:cNvPr>
          <p:cNvSpPr txBox="1"/>
          <p:nvPr/>
        </p:nvSpPr>
        <p:spPr>
          <a:xfrm>
            <a:off x="3135087" y="1240183"/>
            <a:ext cx="457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Mixed coverage area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JIO</a:t>
            </a:r>
            <a:r>
              <a:rPr lang="en-US" sz="1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03D77-18F5-4563-A700-896F7D9BCC21}"/>
              </a:ext>
            </a:extLst>
          </p:cNvPr>
          <p:cNvSpPr txBox="1"/>
          <p:nvPr/>
        </p:nvSpPr>
        <p:spPr>
          <a:xfrm>
            <a:off x="5867400" y="1242904"/>
            <a:ext cx="457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Mixed coverage area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AIRTEL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7B38EE-6359-4227-A04F-01845C371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752600"/>
            <a:ext cx="293369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7893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451030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211573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75917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table">
            <a:extLst>
              <a:ext uri="{FF2B5EF4-FFF2-40B4-BE49-F238E27FC236}">
                <a16:creationId xmlns:a16="http://schemas.microsoft.com/office/drawing/2014/main" id="{026043F3-5505-4AD2-B94A-171CDB22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151985"/>
            <a:ext cx="8458200" cy="1091565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32A84-3CA9-45BC-B45A-60049AF9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Drive Route 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5B5DEF-E15A-4287-837D-848AD5652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A038E0-F4B2-4E49-BF30-B7176910F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1138"/>
            <a:ext cx="7572105" cy="44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45775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405043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en-IN" sz="16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http://www.airtel.com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1800,2100– FDD(Band 3 and</a:t>
                      </a:r>
                      <a:r>
                        <a:rPr lang="en-IN" sz="16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1</a:t>
                      </a: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/Vo-</a:t>
                      </a:r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Wifi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691261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Jionet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VoLTE/Vo-</a:t>
                      </a:r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WiFi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775046"/>
              </p:ext>
            </p:extLst>
          </p:nvPr>
        </p:nvGraphicFramePr>
        <p:xfrm>
          <a:off x="762000" y="990601"/>
          <a:ext cx="7620000" cy="4876799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34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4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</a:t>
                      </a:r>
                      <a:r>
                        <a:rPr lang="en-IN" sz="160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myvi.in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internet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9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- 2300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8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- 2500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218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89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8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Recharge</a:t>
                      </a:r>
                      <a:r>
                        <a:rPr lang="en-IN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199*5#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89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Balance</a:t>
                      </a:r>
                      <a:r>
                        <a:rPr lang="en-IN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*199*2*1#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/ Not Support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(Switched to 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Near Cell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:- Stationary: RSRP : -65dbm to -75dbm  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Cell Edge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:- Stationary: RSRP : -95dbm to -110dbm  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Mixed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:- Mobility:    RSRP :  -65dbm to -110dbm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u="sng" dirty="0">
                <a:effectLst/>
                <a:latin typeface="Times New Roman" pitchFamily="18" charset="0"/>
                <a:cs typeface="Times New Roman" pitchFamily="18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609600"/>
          </a:xfrm>
        </p:spPr>
        <p:txBody>
          <a:bodyPr>
            <a:noAutofit/>
          </a:bodyPr>
          <a:lstStyle/>
          <a:p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Airtel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Network Parameters :Near Cell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1" y="5715000"/>
            <a:ext cx="289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0668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0"/>
          </p:cNvCxnSpPr>
          <p:nvPr/>
        </p:nvCxnSpPr>
        <p:spPr>
          <a:xfrm rot="5400000" flipH="1" flipV="1">
            <a:off x="2983230" y="-1360170"/>
            <a:ext cx="1588" cy="4853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D90A465-02A2-4CAD-B393-B28E93484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33628"/>
            <a:ext cx="4262789" cy="455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C2AA4-0874-4C1F-BEF1-A39B75604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71302"/>
            <a:ext cx="3886200" cy="4559196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726FBEEC-C7D6-4934-957D-34EAAE410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23085"/>
              </p:ext>
            </p:extLst>
          </p:nvPr>
        </p:nvGraphicFramePr>
        <p:xfrm>
          <a:off x="457200" y="914401"/>
          <a:ext cx="8001000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3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 (NC)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79.911347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23.170432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-72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Edge Cell (Airtel):</a:t>
            </a:r>
            <a:br>
              <a:rPr lang="en-US" sz="2800" u="sng" dirty="0">
                <a:latin typeface="Times New Roman" pitchFamily="18" charset="0"/>
                <a:cs typeface="Times New Roman" pitchFamily="18" charset="0"/>
              </a:rPr>
            </a:br>
            <a:br>
              <a:rPr lang="en-US" sz="2800" u="sng" dirty="0">
                <a:latin typeface="Times New Roman" pitchFamily="18" charset="0"/>
                <a:cs typeface="Times New Roman" pitchFamily="18" charset="0"/>
              </a:rPr>
            </a:b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60198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buNone/>
            </a:pPr>
            <a:r>
              <a:rPr lang="en-US" b="1" dirty="0">
                <a:latin typeface="Calibri" panose="020F0502020204030204" pitchFamily="34" charset="0"/>
                <a:cs typeface="Calibri" pitchFamily="34" charset="0"/>
              </a:rPr>
              <a:t>                                                                             RSRP:</a:t>
            </a:r>
            <a:r>
              <a:rPr lang="en-US" dirty="0">
                <a:latin typeface="Calibri" panose="020F0502020204030204" pitchFamily="34" charset="0"/>
                <a:cs typeface="Calibri" pitchFamily="34" charset="0"/>
              </a:rPr>
              <a:t> -95dbm to -110dbm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5460326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CDCDB27-8E33-46A1-B000-E28A1B0CD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05000"/>
            <a:ext cx="3895725" cy="411479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1A0216-9CAB-46AC-A0B0-E791AAAF6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6" y="1905000"/>
            <a:ext cx="4419600" cy="4114799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BC726F0-8E6E-47D7-A03C-90A4B43C9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624026"/>
              </p:ext>
            </p:extLst>
          </p:nvPr>
        </p:nvGraphicFramePr>
        <p:xfrm>
          <a:off x="457200" y="914401"/>
          <a:ext cx="8001000" cy="68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434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 (EC)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79.909309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23.174886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-97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Mixed Mobility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Airtel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IN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5867400" y="5257800"/>
            <a:ext cx="2857500" cy="1104503"/>
          </a:xfrm>
        </p:spPr>
        <p:txBody>
          <a:bodyPr/>
          <a:lstStyle/>
          <a:p>
            <a:pPr marL="109537" indent="0">
              <a:buNone/>
            </a:pPr>
            <a:endParaRPr lang="en-US" sz="1800" b="1" dirty="0">
              <a:latin typeface="Calibri" panose="020F0502020204030204" pitchFamily="34" charset="0"/>
              <a:cs typeface="Calibri" pitchFamily="34" charset="0"/>
            </a:endParaRPr>
          </a:p>
          <a:p>
            <a:pPr marL="109537" indent="0">
              <a:buNone/>
            </a:pPr>
            <a:endParaRPr lang="en-US" sz="1800" b="1" dirty="0">
              <a:latin typeface="Calibri" panose="020F0502020204030204" pitchFamily="34" charset="0"/>
              <a:cs typeface="Calibri" pitchFamily="34" charset="0"/>
            </a:endParaRPr>
          </a:p>
          <a:p>
            <a:pPr marL="109537" indent="0">
              <a:buNone/>
            </a:pPr>
            <a:endParaRPr lang="en-US" sz="1800" b="1" dirty="0">
              <a:latin typeface="Calibri" panose="020F0502020204030204" pitchFamily="34" charset="0"/>
              <a:cs typeface="Calibri" pitchFamily="34" charset="0"/>
            </a:endParaRPr>
          </a:p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762000" y="5715000"/>
            <a:ext cx="510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Yadav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nagar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colony, Jabalpur M.P.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887DC-42D0-42C1-B6B0-DA2DE883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33251"/>
            <a:ext cx="3810000" cy="487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AA20D-0FE2-4A01-A512-83C5AC6F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60324"/>
            <a:ext cx="403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14646</TotalTime>
  <Words>666</Words>
  <Application>Microsoft Office PowerPoint</Application>
  <PresentationFormat>On-screen Show (4:3)</PresentationFormat>
  <Paragraphs>263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Packager Shell Object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Airtel Network Parameters :Near Cell</vt:lpstr>
      <vt:lpstr>Edge Cell (Airtel):  </vt:lpstr>
      <vt:lpstr>PowerPoint Presentation</vt:lpstr>
      <vt:lpstr>PowerPoint Presentation</vt:lpstr>
      <vt:lpstr>Jio Network Parameters  Near Cell:</vt:lpstr>
      <vt:lpstr>PowerPoint Presentation</vt:lpstr>
      <vt:lpstr>PowerPoint Presentation</vt:lpstr>
      <vt:lpstr>Jio Inter-Band HO:</vt:lpstr>
      <vt:lpstr>VI Network Parameters  Near Cell:  </vt:lpstr>
      <vt:lpstr>Cell Edge VI:  </vt:lpstr>
      <vt:lpstr>Mixed coverage area VI:  </vt:lpstr>
      <vt:lpstr>VI Inter-Band HO:</vt:lpstr>
      <vt:lpstr>Drive Route :</vt:lpstr>
      <vt:lpstr>Drive Route :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953</cp:revision>
  <dcterms:created xsi:type="dcterms:W3CDTF">2007-12-16T16:40:02Z</dcterms:created>
  <dcterms:modified xsi:type="dcterms:W3CDTF">2021-06-20T13:43:19Z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