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223_3B6FF0A6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9"/>
  </p:notesMasterIdLst>
  <p:handoutMasterIdLst>
    <p:handoutMasterId r:id="rId10"/>
  </p:handoutMasterIdLst>
  <p:sldIdLst>
    <p:sldId id="343" r:id="rId2"/>
    <p:sldId id="456" r:id="rId3"/>
    <p:sldId id="543" r:id="rId4"/>
    <p:sldId id="547" r:id="rId5"/>
    <p:sldId id="488" r:id="rId6"/>
    <p:sldId id="548" r:id="rId7"/>
    <p:sldId id="423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83ACA7-81C9-3053-5C18-861FC5E7CDD4}" name="Ashutosh Singh" initials="AS" userId="497e11e91e5eb97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>
        <p:scale>
          <a:sx n="91" d="100"/>
          <a:sy n="91" d="100"/>
        </p:scale>
        <p:origin x="170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modernComment_223_3B6FF0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DEEB0E-64E8-4C52-8854-07CF8E7E2BE1}" authorId="{4883ACA7-81C9-3053-5C18-861FC5E7CDD4}" created="2024-06-21T20:47:38.965">
    <pc:sldMkLst xmlns:pc="http://schemas.microsoft.com/office/powerpoint/2013/main/command">
      <pc:docMk/>
      <pc:sldMk cId="997191846" sldId="547"/>
    </pc:sldMkLst>
    <p188:pos x="6810375" y="2047875"/>
    <p188:txBody>
      <a:bodyPr/>
      <a:lstStyle/>
      <a:p>
        <a:r>
          <a:rPr lang="en-DE"/>
          <a:t>AA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6-21T20:47:46.870" authorId="{4883ACA7-81C9-3053-5C18-861FC5E7CDD4}"/>
          </p223:rxn>
        </p223:reaction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LMYg5ZiXe6WhFcKJ9" TargetMode="External"/><Relationship Id="rId2" Type="http://schemas.microsoft.com/office/2018/10/relationships/comments" Target="../comments/modernComment_223_3B6FF0A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Helsinki/Finland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97195"/>
              </p:ext>
            </p:extLst>
          </p:nvPr>
        </p:nvGraphicFramePr>
        <p:xfrm>
          <a:off x="0" y="1940737"/>
          <a:ext cx="8763000" cy="2280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Elisa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N1/N78/N28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Cell,Elisa,Nokia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Ran 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https://goo.gl/maps/MkKTxiokZ9y5Qeng8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416BE4-8E8D-DD02-01EE-1F21C189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465"/>
            <a:ext cx="9144000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Cell,Elisa,Ericsson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Ran 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b="1" u="sng">
                <a:solidFill>
                  <a:srgbClr val="467886"/>
                </a:solidFill>
                <a:effectLst/>
                <a:latin typeface="Cambria Math" panose="02040503050406030204" pitchFamily="18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https://goo.gl/maps/LMYg5ZiXe6WhFcKJ9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DAD5D48-72C3-3813-8396-87B80B2D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18079"/>
            <a:ext cx="8359775" cy="523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23/06/2024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Elisa,Huawei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RAN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</a:p>
        </p:txBody>
      </p:sp>
      <p:pic>
        <p:nvPicPr>
          <p:cNvPr id="3075" name="Picture 7">
            <a:extLst>
              <a:ext uri="{FF2B5EF4-FFF2-40B4-BE49-F238E27FC236}">
                <a16:creationId xmlns:a16="http://schemas.microsoft.com/office/drawing/2014/main" id="{F2F52AD1-2019-9D2D-C1D4-21B7C474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283575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2E551D-C0A9-9CF0-097D-24F7DE7A8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24" y="3352800"/>
            <a:ext cx="10848207" cy="5477313"/>
          </a:xfrm>
        </p:spPr>
        <p:txBody>
          <a:bodyPr/>
          <a:lstStyle/>
          <a:p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AC499A-9EF3-A9F8-4227-D80C571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There is lot of Nokia-Huawei borders, in downtown </a:t>
            </a:r>
            <a:r>
              <a:rPr lang="en-DE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Kaisaniemi</a:t>
            </a:r>
            <a:r>
              <a:rPr lang="en-D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– </a:t>
            </a:r>
            <a:r>
              <a:rPr lang="en-DE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Hakaniemi</a:t>
            </a:r>
            <a:r>
              <a:rPr lang="en-D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is probably easy place to drive. </a:t>
            </a:r>
            <a:r>
              <a:rPr lang="en-DE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Hakaniemi</a:t>
            </a:r>
            <a:r>
              <a:rPr lang="en-D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(north) side is Nokia.</a:t>
            </a:r>
            <a:br>
              <a:rPr lang="en-D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en-D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901B30-4177-6B44-7FCA-CAB4E196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924800" cy="433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75711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1415</TotalTime>
  <Words>150</Words>
  <Application>Microsoft Office PowerPoint</Application>
  <PresentationFormat>On-screen Show (4:3)</PresentationFormat>
  <Paragraphs>38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</vt:lpstr>
      <vt:lpstr>Calibri</vt:lpstr>
      <vt:lpstr>Cambria</vt:lpstr>
      <vt:lpstr>Cambria Math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There is lot of Nokia-Huawei borders, in downtown Kaisaniemi – Hakaniemi is probably easy place to drive. Hakaniemi (north) side is Nokia.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Ashutosh Singh</cp:lastModifiedBy>
  <cp:revision>914</cp:revision>
  <dcterms:created xsi:type="dcterms:W3CDTF">2007-12-16T16:40:02Z</dcterms:created>
  <dcterms:modified xsi:type="dcterms:W3CDTF">2024-06-23T13:06:32Z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