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23" r:id="rId19"/>
    <p:sldId id="550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6/18/2021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35768"/>
              </p:ext>
            </p:extLst>
          </p:nvPr>
        </p:nvGraphicFramePr>
        <p:xfrm>
          <a:off x="609600" y="838200"/>
          <a:ext cx="5715000" cy="649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72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336889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623406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134033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91.75708576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26.17530824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-74 to -97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EA2FBCE-7A9F-4B3E-9BD4-DABC279AA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85360"/>
            <a:ext cx="4191000" cy="491977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7A14D5-5868-4731-BCA2-F623257E1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605029"/>
              </p:ext>
            </p:extLst>
          </p:nvPr>
        </p:nvGraphicFramePr>
        <p:xfrm>
          <a:off x="5486400" y="2438400"/>
          <a:ext cx="2819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2665080" imgH="394560" progId="Package">
                  <p:embed/>
                </p:oleObj>
              </mc:Choice>
              <mc:Fallback>
                <p:oleObj name="Packager Shell Object" showAsIcon="1" r:id="rId3" imgW="2665080" imgH="394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2438400"/>
                        <a:ext cx="2819400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549828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91.786366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26.129585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8148" y="3300515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293624" y="1901279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Near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Hatigaon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Chariali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Hatigaon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7F3B2CD0-E6F8-46C8-BE62-3892C1F1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89973"/>
            <a:ext cx="3429000" cy="4843042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5272810-6907-4AFE-8A95-063CD676F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99" y="1693902"/>
            <a:ext cx="3103625" cy="483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311017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91.779609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26.136613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6" name="Picture 5" descr="Timeline, map&#10;&#10;Description automatically generated">
            <a:extLst>
              <a:ext uri="{FF2B5EF4-FFF2-40B4-BE49-F238E27FC236}">
                <a16:creationId xmlns:a16="http://schemas.microsoft.com/office/drawing/2014/main" id="{4C9D5F4F-61C1-4ADD-AEBA-C62AE78E4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2286"/>
            <a:ext cx="3259018" cy="480539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50581E9-BD85-4C58-8E6D-6F0BB39C0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50" y="1902286"/>
            <a:ext cx="2990233" cy="4634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03FB4-D56B-4CDD-9C02-00DC987A9D13}"/>
              </a:ext>
            </a:extLst>
          </p:cNvPr>
          <p:cNvSpPr txBox="1"/>
          <p:nvPr/>
        </p:nvSpPr>
        <p:spPr>
          <a:xfrm>
            <a:off x="7239000" y="3048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Hatigaon</a:t>
            </a:r>
            <a:r>
              <a:rPr lang="en-US" dirty="0"/>
              <a:t>, </a:t>
            </a:r>
            <a:r>
              <a:rPr lang="en-US" dirty="0" err="1"/>
              <a:t>Ghy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Guwahati, Assam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4772" y="6115608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A56E4E1-F985-4803-A2F0-EDC7AA670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57726"/>
            <a:ext cx="4897403" cy="54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592770"/>
              </p:ext>
            </p:extLst>
          </p:nvPr>
        </p:nvGraphicFramePr>
        <p:xfrm>
          <a:off x="609600" y="1028701"/>
          <a:ext cx="7315200" cy="537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574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48238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0486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491454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94926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59148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073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450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91.7928173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26.11163774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375588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11" name="Content Placeholder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DD1B90F-F4EC-4B9E-B836-91C215A36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8693"/>
            <a:ext cx="3630892" cy="4330700"/>
          </a:xfrm>
        </p:spPr>
      </p:pic>
      <p:pic>
        <p:nvPicPr>
          <p:cNvPr id="14" name="Picture 13" descr="A picture containing map&#10;&#10;Description automatically generated">
            <a:extLst>
              <a:ext uri="{FF2B5EF4-FFF2-40B4-BE49-F238E27FC236}">
                <a16:creationId xmlns:a16="http://schemas.microsoft.com/office/drawing/2014/main" id="{C32DB77F-C491-42EA-8C42-8D5D9C0A1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56761"/>
            <a:ext cx="3630892" cy="43307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A69794F-7A07-4974-9204-2E9D1FD47B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28374"/>
              </p:ext>
            </p:extLst>
          </p:nvPr>
        </p:nvGraphicFramePr>
        <p:xfrm>
          <a:off x="4630609" y="6078311"/>
          <a:ext cx="3863483" cy="599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2549160" imgH="394560" progId="Package">
                  <p:embed/>
                </p:oleObj>
              </mc:Choice>
              <mc:Fallback>
                <p:oleObj name="Packager Shell Object" showAsIcon="1" r:id="rId4" imgW="2549160" imgH="394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0609" y="6078311"/>
                        <a:ext cx="3863483" cy="599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647451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91.786779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26.124766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5E64C71-3E5B-40D6-A9CA-3EC0EA21D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97" y="1782762"/>
            <a:ext cx="3514865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37994-A782-49F2-A764-ECB7E3E7C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9" y="1905000"/>
            <a:ext cx="3560518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EF23C3-9EBB-4AC6-A9C4-D12BF83BB5D2}"/>
              </a:ext>
            </a:extLst>
          </p:cNvPr>
          <p:cNvSpPr txBox="1"/>
          <p:nvPr/>
        </p:nvSpPr>
        <p:spPr>
          <a:xfrm>
            <a:off x="7772400" y="5486400"/>
            <a:ext cx="1133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Sijubari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Hatigaon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GHY</a:t>
            </a:r>
          </a:p>
        </p:txBody>
      </p:sp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355993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91.805525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26.122761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7543800" y="3244334"/>
            <a:ext cx="130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108,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Beltola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Jayanagr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road,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Ghy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screen 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8CE0D567-0F29-4B90-997F-ED14AF96B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45" y="1617498"/>
            <a:ext cx="3688454" cy="4945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C18B7-A0C2-45E8-8E7C-3B10404AA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" y="1695261"/>
            <a:ext cx="3477520" cy="48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38630-3FF5-49F6-9135-9EC6E55DB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83607"/>
            <a:ext cx="4495800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5AF8E-37EF-4203-9DB9-95489DFA21FB}"/>
              </a:ext>
            </a:extLst>
          </p:cNvPr>
          <p:cNvSpPr txBox="1"/>
          <p:nvPr/>
        </p:nvSpPr>
        <p:spPr>
          <a:xfrm>
            <a:off x="5181600" y="6096000"/>
            <a:ext cx="457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VI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BA84B-9E8A-4D43-9261-4CFFCC626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9209"/>
            <a:ext cx="4190999" cy="4524391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103AF6-5E6E-4A7C-AB4D-6E863B5B9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41033"/>
              </p:ext>
            </p:extLst>
          </p:nvPr>
        </p:nvGraphicFramePr>
        <p:xfrm>
          <a:off x="4953000" y="2286000"/>
          <a:ext cx="3276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2508840" imgH="394560" progId="Package">
                  <p:embed/>
                </p:oleObj>
              </mc:Choice>
              <mc:Fallback>
                <p:oleObj name="Packager Shell Object" showAsIcon="1" r:id="rId3" imgW="2508840" imgH="394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2286000"/>
                        <a:ext cx="3276600" cy="70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7620000" cy="6096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Drive Route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FDC56-8E77-4F6F-AF36-1715FADAA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524000"/>
            <a:ext cx="755723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09471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2244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3233"/>
              </p:ext>
            </p:extLst>
          </p:nvPr>
        </p:nvGraphicFramePr>
        <p:xfrm>
          <a:off x="304800" y="3886200"/>
          <a:ext cx="8451915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0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762719"/>
              </p:ext>
            </p:extLst>
          </p:nvPr>
        </p:nvGraphicFramePr>
        <p:xfrm>
          <a:off x="762000" y="1143000"/>
          <a:ext cx="7543800" cy="4888089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 ,1800,850 MHz – FDD(Band 1, Band 3, 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708467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471400"/>
              </p:ext>
            </p:extLst>
          </p:nvPr>
        </p:nvGraphicFramePr>
        <p:xfrm>
          <a:off x="762000" y="1066801"/>
          <a:ext cx="7696200" cy="5125036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https://www.myvi.in/</a:t>
                      </a:r>
                      <a:endParaRPr lang="en-IN" sz="1600" b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751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 MHz – FDD(Band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(3G/2G)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912722"/>
              </p:ext>
            </p:extLst>
          </p:nvPr>
        </p:nvGraphicFramePr>
        <p:xfrm>
          <a:off x="609600" y="999091"/>
          <a:ext cx="7543800" cy="650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664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211267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05313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505976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814202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2537378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305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03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91.785729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26.135585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65431" y="4419600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Townhouse 195 Grand Majesty near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Medicity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Hatigaon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Guwahati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E869243F-042B-4CB0-B815-27580A80C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2477"/>
            <a:ext cx="3250261" cy="4830723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8AA71DC-DB6F-4D3A-9FF2-0B885DB2A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23" y="1722476"/>
            <a:ext cx="2997085" cy="4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395435"/>
              </p:ext>
            </p:extLst>
          </p:nvPr>
        </p:nvGraphicFramePr>
        <p:xfrm>
          <a:off x="762000" y="1066841"/>
          <a:ext cx="6781799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914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020916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312606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47995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604297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91.799030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26.12356442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380850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315200" y="2590800"/>
            <a:ext cx="1317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Beltola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Tiniali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Guwahati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13D48B4-E67E-4CDB-A7B4-72DC271D1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3365"/>
            <a:ext cx="3429000" cy="480863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8B5EFE-B1DF-46D9-B05D-84004C0A4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36376"/>
              </p:ext>
            </p:extLst>
          </p:nvPr>
        </p:nvGraphicFramePr>
        <p:xfrm>
          <a:off x="4838700" y="2721735"/>
          <a:ext cx="1828800" cy="74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96480" imgH="394560" progId="Package">
                  <p:embed/>
                </p:oleObj>
              </mc:Choice>
              <mc:Fallback>
                <p:oleObj name="Packager Shell Object" showAsIcon="1" r:id="rId3" imgW="996480" imgH="394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8700" y="2721735"/>
                        <a:ext cx="1828800" cy="741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Rukminigaon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, GS Road, Guwahati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991100" y="5522515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857839" y="5542298"/>
            <a:ext cx="34672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Rukminigaon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, Guwahati, Assam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486AFB2-D672-4302-A9F8-2A266349F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5855"/>
            <a:ext cx="5105399" cy="46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13996</TotalTime>
  <Words>648</Words>
  <Application>Microsoft Office PowerPoint</Application>
  <PresentationFormat>On-screen Show (4:3)</PresentationFormat>
  <Paragraphs>247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Packager Shell Object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Near Cell VI:  </vt:lpstr>
      <vt:lpstr>Cell Edge VI:  </vt:lpstr>
      <vt:lpstr>Mixed coverage area Vodafone:  </vt:lpstr>
      <vt:lpstr> Inter Band Handover (FDD-TDD), VI</vt:lpstr>
      <vt:lpstr>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898</cp:revision>
  <dcterms:created xsi:type="dcterms:W3CDTF">2007-12-16T16:40:02Z</dcterms:created>
  <dcterms:modified xsi:type="dcterms:W3CDTF">2021-06-18T12:30:01Z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